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73" r:id="rId2"/>
    <p:sldId id="256" r:id="rId3"/>
    <p:sldId id="262" r:id="rId4"/>
    <p:sldId id="257" r:id="rId5"/>
    <p:sldId id="259" r:id="rId6"/>
    <p:sldId id="260" r:id="rId7"/>
    <p:sldId id="261" r:id="rId8"/>
    <p:sldId id="275" r:id="rId9"/>
    <p:sldId id="263" r:id="rId10"/>
    <p:sldId id="264" r:id="rId11"/>
    <p:sldId id="283" r:id="rId12"/>
    <p:sldId id="279" r:id="rId13"/>
    <p:sldId id="284" r:id="rId14"/>
    <p:sldId id="277" r:id="rId15"/>
    <p:sldId id="278" r:id="rId16"/>
    <p:sldId id="265" r:id="rId17"/>
    <p:sldId id="281" r:id="rId18"/>
    <p:sldId id="280" r:id="rId19"/>
    <p:sldId id="276" r:id="rId20"/>
    <p:sldId id="266" r:id="rId21"/>
    <p:sldId id="267" r:id="rId22"/>
    <p:sldId id="272" r:id="rId23"/>
    <p:sldId id="268" r:id="rId24"/>
    <p:sldId id="269" r:id="rId25"/>
    <p:sldId id="282" r:id="rId26"/>
    <p:sldId id="271" r:id="rId27"/>
    <p:sldId id="270" r:id="rId28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2AABC5-8B99-411A-A53C-988B36FA70CB}" type="doc">
      <dgm:prSet loTypeId="urn:microsoft.com/office/officeart/2005/8/layout/default#1" loCatId="list" qsTypeId="urn:microsoft.com/office/officeart/2005/8/quickstyle/3d5" qsCatId="3D" csTypeId="urn:microsoft.com/office/officeart/2005/8/colors/accent1_2" csCatId="accent1" phldr="1"/>
      <dgm:spPr>
        <a:scene3d>
          <a:camera prst="isometricOffAxis1Right" zoom="95000"/>
          <a:lightRig rig="flat" dir="t"/>
        </a:scene3d>
      </dgm:spPr>
      <dgm:t>
        <a:bodyPr/>
        <a:lstStyle/>
        <a:p>
          <a:endParaRPr lang="pl-PL"/>
        </a:p>
      </dgm:t>
    </dgm:pt>
    <dgm:pt modelId="{0EC351C1-8809-4EBA-8F14-D2A8A6699CC1}">
      <dgm:prSet phldrT="[Tekst]" custT="1"/>
      <dgm:spPr>
        <a:solidFill>
          <a:srgbClr val="FFFF00"/>
        </a:solidFill>
        <a:ln>
          <a:solidFill>
            <a:srgbClr val="92D050"/>
          </a:solidFill>
        </a:ln>
        <a:effectLst>
          <a:softEdge rad="12700"/>
        </a:effectLst>
      </dgm:spPr>
      <dgm:t>
        <a:bodyPr/>
        <a:lstStyle/>
        <a:p>
          <a:r>
            <a:rPr lang="pl-PL" sz="2400" b="1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Elektronika</a:t>
          </a:r>
          <a:endParaRPr lang="pl-PL" sz="2400" b="1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BF690423-1444-4737-BEB5-CED2DE42BB22}" type="parTrans" cxnId="{D5F093E3-1832-424D-9F10-2565C8347EFC}">
      <dgm:prSet/>
      <dgm:spPr/>
      <dgm:t>
        <a:bodyPr/>
        <a:lstStyle/>
        <a:p>
          <a:endParaRPr lang="pl-PL"/>
        </a:p>
      </dgm:t>
    </dgm:pt>
    <dgm:pt modelId="{294DCC14-67EF-45DA-81A3-1A1A61902D88}" type="sibTrans" cxnId="{D5F093E3-1832-424D-9F10-2565C8347EFC}">
      <dgm:prSet/>
      <dgm:spPr/>
      <dgm:t>
        <a:bodyPr/>
        <a:lstStyle/>
        <a:p>
          <a:endParaRPr lang="pl-PL"/>
        </a:p>
      </dgm:t>
    </dgm:pt>
    <dgm:pt modelId="{F460539F-1F1C-4458-9546-64D03D7FA95D}">
      <dgm:prSet phldrT="[Tekst]" custT="1"/>
      <dgm:spPr>
        <a:solidFill>
          <a:srgbClr val="FFFF00"/>
        </a:solidFill>
        <a:ln>
          <a:solidFill>
            <a:srgbClr val="92D050"/>
          </a:solidFill>
        </a:ln>
      </dgm:spPr>
      <dgm:t>
        <a:bodyPr/>
        <a:lstStyle/>
        <a:p>
          <a:pPr algn="l"/>
          <a:r>
            <a:rPr lang="pl-PL" sz="2400" b="1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Budownictwo i konstrukcje budowlane</a:t>
          </a:r>
          <a:endParaRPr lang="pl-PL" sz="2400" b="1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004FCCD5-8EDF-41E2-B60F-B45A47B8F09B}" type="parTrans" cxnId="{0506C8A5-B3D6-4C58-A1B9-1EDA321B157D}">
      <dgm:prSet/>
      <dgm:spPr/>
      <dgm:t>
        <a:bodyPr/>
        <a:lstStyle/>
        <a:p>
          <a:endParaRPr lang="pl-PL"/>
        </a:p>
      </dgm:t>
    </dgm:pt>
    <dgm:pt modelId="{A2C24891-1DC8-4D90-918B-67AEC7C188C1}" type="sibTrans" cxnId="{0506C8A5-B3D6-4C58-A1B9-1EDA321B157D}">
      <dgm:prSet/>
      <dgm:spPr/>
      <dgm:t>
        <a:bodyPr/>
        <a:lstStyle/>
        <a:p>
          <a:endParaRPr lang="pl-PL"/>
        </a:p>
      </dgm:t>
    </dgm:pt>
    <dgm:pt modelId="{6BE0BF70-5A99-457D-B7C6-192D69BF3A3C}">
      <dgm:prSet phldrT="[Tekst]" custT="1"/>
      <dgm:spPr>
        <a:solidFill>
          <a:srgbClr val="92D050"/>
        </a:solidFill>
        <a:ln>
          <a:solidFill>
            <a:srgbClr val="FFFF00"/>
          </a:solidFill>
        </a:ln>
      </dgm:spPr>
      <dgm:t>
        <a:bodyPr/>
        <a:lstStyle/>
        <a:p>
          <a:r>
            <a:rPr lang="pl-PL" sz="2400" b="1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Chemia</a:t>
          </a:r>
          <a:endParaRPr lang="pl-PL" sz="2400" b="1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8AE840EA-4FC1-4775-8A88-C65EC149EC1A}" type="parTrans" cxnId="{DCD7E709-9D25-42CE-BECF-0AEB037B9A6D}">
      <dgm:prSet/>
      <dgm:spPr/>
      <dgm:t>
        <a:bodyPr/>
        <a:lstStyle/>
        <a:p>
          <a:endParaRPr lang="pl-PL"/>
        </a:p>
      </dgm:t>
    </dgm:pt>
    <dgm:pt modelId="{2C7B7A1F-5D52-49B3-862F-C332946AC577}" type="sibTrans" cxnId="{DCD7E709-9D25-42CE-BECF-0AEB037B9A6D}">
      <dgm:prSet/>
      <dgm:spPr/>
      <dgm:t>
        <a:bodyPr/>
        <a:lstStyle/>
        <a:p>
          <a:endParaRPr lang="pl-PL"/>
        </a:p>
      </dgm:t>
    </dgm:pt>
    <dgm:pt modelId="{AFDBCB7E-DC63-4201-AE58-5A0A0FEA401A}">
      <dgm:prSet phldrT="[Tekst]" custT="1"/>
      <dgm:spPr>
        <a:solidFill>
          <a:srgbClr val="FFFF00"/>
        </a:solidFill>
        <a:ln>
          <a:solidFill>
            <a:srgbClr val="92D050"/>
          </a:solidFill>
        </a:ln>
      </dgm:spPr>
      <dgm:t>
        <a:bodyPr/>
        <a:lstStyle/>
        <a:p>
          <a:r>
            <a:rPr lang="pl-PL" sz="2400" b="1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Hutnictwo</a:t>
          </a:r>
          <a:endParaRPr lang="pl-PL" sz="2400" b="1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C7E3D28D-52B4-4A83-9C01-F826C17F0D6D}" type="parTrans" cxnId="{C6420D67-9DAA-4F97-A925-697403E1096E}">
      <dgm:prSet/>
      <dgm:spPr/>
      <dgm:t>
        <a:bodyPr/>
        <a:lstStyle/>
        <a:p>
          <a:endParaRPr lang="pl-PL"/>
        </a:p>
      </dgm:t>
    </dgm:pt>
    <dgm:pt modelId="{1BE21807-E31F-4A4C-B970-A72F6A77E75E}" type="sibTrans" cxnId="{C6420D67-9DAA-4F97-A925-697403E1096E}">
      <dgm:prSet/>
      <dgm:spPr/>
      <dgm:t>
        <a:bodyPr/>
        <a:lstStyle/>
        <a:p>
          <a:endParaRPr lang="pl-PL"/>
        </a:p>
      </dgm:t>
    </dgm:pt>
    <dgm:pt modelId="{DD750C64-92D8-42F4-8D56-956156C0D34D}">
      <dgm:prSet phldrT="[Tekst]" custT="1"/>
      <dgm:spPr>
        <a:solidFill>
          <a:srgbClr val="92D050"/>
        </a:solidFill>
        <a:ln>
          <a:solidFill>
            <a:srgbClr val="FFFF00"/>
          </a:solidFill>
        </a:ln>
      </dgm:spPr>
      <dgm:t>
        <a:bodyPr/>
        <a:lstStyle/>
        <a:p>
          <a:r>
            <a:rPr lang="pl-PL" sz="2400" b="1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Elektrotechnika</a:t>
          </a:r>
          <a:endParaRPr lang="pl-PL" sz="2400" b="1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80E919B2-D6C5-4AC1-8351-99D4D65D0AEE}" type="parTrans" cxnId="{1DA5A092-AC28-48D9-8D94-B832ACCA6769}">
      <dgm:prSet/>
      <dgm:spPr/>
      <dgm:t>
        <a:bodyPr/>
        <a:lstStyle/>
        <a:p>
          <a:endParaRPr lang="pl-PL"/>
        </a:p>
      </dgm:t>
    </dgm:pt>
    <dgm:pt modelId="{C707D377-C4F8-453E-9EAF-0BF7733E82A3}" type="sibTrans" cxnId="{1DA5A092-AC28-48D9-8D94-B832ACCA6769}">
      <dgm:prSet/>
      <dgm:spPr/>
      <dgm:t>
        <a:bodyPr/>
        <a:lstStyle/>
        <a:p>
          <a:endParaRPr lang="pl-PL"/>
        </a:p>
      </dgm:t>
    </dgm:pt>
    <dgm:pt modelId="{98432204-218F-41DC-A49D-5228D042E63E}">
      <dgm:prSet phldrT="[Tekst]" custT="1"/>
      <dgm:spPr>
        <a:solidFill>
          <a:srgbClr val="92D050"/>
        </a:solidFill>
        <a:ln>
          <a:solidFill>
            <a:srgbClr val="FFFF00"/>
          </a:solidFill>
        </a:ln>
      </dgm:spPr>
      <dgm:t>
        <a:bodyPr/>
        <a:lstStyle/>
        <a:p>
          <a:r>
            <a:rPr lang="pl-PL" sz="2400" b="1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Górnictwo</a:t>
          </a:r>
          <a:endParaRPr lang="pl-PL" sz="2400" b="1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29D0AE4C-BB3F-4FB7-9D9A-AEDA4DA3769A}" type="parTrans" cxnId="{DF86CD21-7DCF-4337-BE73-6C035812D8B6}">
      <dgm:prSet/>
      <dgm:spPr/>
      <dgm:t>
        <a:bodyPr/>
        <a:lstStyle/>
        <a:p>
          <a:endParaRPr lang="pl-PL"/>
        </a:p>
      </dgm:t>
    </dgm:pt>
    <dgm:pt modelId="{2BBD7ED0-B752-4161-9A91-47E9C5FADD3F}" type="sibTrans" cxnId="{DF86CD21-7DCF-4337-BE73-6C035812D8B6}">
      <dgm:prSet/>
      <dgm:spPr/>
      <dgm:t>
        <a:bodyPr/>
        <a:lstStyle/>
        <a:p>
          <a:endParaRPr lang="pl-PL"/>
        </a:p>
      </dgm:t>
    </dgm:pt>
    <dgm:pt modelId="{EB8A30A8-2AFE-4BFB-B6EB-6EAD5CC073D5}">
      <dgm:prSet phldrT="[Tekst]" custT="1"/>
      <dgm:spPr>
        <a:solidFill>
          <a:srgbClr val="FFFF00"/>
        </a:solidFill>
        <a:ln>
          <a:solidFill>
            <a:srgbClr val="92D050"/>
          </a:solidFill>
        </a:ln>
      </dgm:spPr>
      <dgm:t>
        <a:bodyPr/>
        <a:lstStyle/>
        <a:p>
          <a:pPr algn="l"/>
          <a:r>
            <a:rPr lang="pl-PL" sz="2400" b="1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Produkty powszechnego użytku</a:t>
          </a:r>
          <a:endParaRPr lang="pl-PL" sz="2400" b="1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EEE164FE-54E4-4A8C-B5CF-EC16F2D8B3D7}" type="parTrans" cxnId="{4B7E18C7-FC98-4AD8-967C-E4FEB8C32348}">
      <dgm:prSet/>
      <dgm:spPr/>
      <dgm:t>
        <a:bodyPr/>
        <a:lstStyle/>
        <a:p>
          <a:endParaRPr lang="pl-PL"/>
        </a:p>
      </dgm:t>
    </dgm:pt>
    <dgm:pt modelId="{A0087118-66C4-4BF7-88FE-9D9653779088}" type="sibTrans" cxnId="{4B7E18C7-FC98-4AD8-967C-E4FEB8C32348}">
      <dgm:prSet/>
      <dgm:spPr/>
      <dgm:t>
        <a:bodyPr/>
        <a:lstStyle/>
        <a:p>
          <a:endParaRPr lang="pl-PL"/>
        </a:p>
      </dgm:t>
    </dgm:pt>
    <dgm:pt modelId="{FF5F6057-68DD-4BE7-AB9C-CF686748A132}">
      <dgm:prSet phldrT="[Tekst]" custT="1"/>
      <dgm:spPr>
        <a:solidFill>
          <a:srgbClr val="92D050"/>
        </a:solidFill>
        <a:ln>
          <a:solidFill>
            <a:srgbClr val="FFFF00"/>
          </a:solidFill>
        </a:ln>
      </dgm:spPr>
      <dgm:t>
        <a:bodyPr/>
        <a:lstStyle/>
        <a:p>
          <a:r>
            <a:rPr lang="pl-PL" sz="2400" b="1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Elektryka</a:t>
          </a:r>
          <a:endParaRPr lang="pl-PL" sz="2400" b="1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6093B2EC-2351-49B4-95E2-24131FBF2C3A}" type="parTrans" cxnId="{766BC66F-A0BE-4FF0-8A0A-9E8454D8C17D}">
      <dgm:prSet/>
      <dgm:spPr/>
      <dgm:t>
        <a:bodyPr/>
        <a:lstStyle/>
        <a:p>
          <a:endParaRPr lang="pl-PL"/>
        </a:p>
      </dgm:t>
    </dgm:pt>
    <dgm:pt modelId="{68F557A6-A1E6-4D97-879F-0D9089FBA0DD}" type="sibTrans" cxnId="{766BC66F-A0BE-4FF0-8A0A-9E8454D8C17D}">
      <dgm:prSet/>
      <dgm:spPr/>
      <dgm:t>
        <a:bodyPr/>
        <a:lstStyle/>
        <a:p>
          <a:endParaRPr lang="pl-PL"/>
        </a:p>
      </dgm:t>
    </dgm:pt>
    <dgm:pt modelId="{9CE12E7B-EE76-4044-A877-6D5CB1EEFEA2}">
      <dgm:prSet phldrT="[Tekst]" custT="1"/>
      <dgm:spPr>
        <a:solidFill>
          <a:srgbClr val="92D050"/>
        </a:solidFill>
        <a:ln>
          <a:solidFill>
            <a:srgbClr val="FFFF00"/>
          </a:solidFill>
        </a:ln>
      </dgm:spPr>
      <dgm:t>
        <a:bodyPr/>
        <a:lstStyle/>
        <a:p>
          <a:r>
            <a:rPr lang="pl-PL" sz="2400" b="1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Logistyka transport opakowania</a:t>
          </a:r>
          <a:endParaRPr lang="pl-PL" sz="2400" b="1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D43BD0C5-6B61-4E86-A31F-33CC8166834D}" type="sibTrans" cxnId="{32A5A4AB-967D-401B-BEC0-484510B48FD0}">
      <dgm:prSet/>
      <dgm:spPr/>
      <dgm:t>
        <a:bodyPr/>
        <a:lstStyle/>
        <a:p>
          <a:endParaRPr lang="pl-PL"/>
        </a:p>
      </dgm:t>
    </dgm:pt>
    <dgm:pt modelId="{62E361AB-FB20-431F-946A-6EB6FD6F2D43}" type="parTrans" cxnId="{32A5A4AB-967D-401B-BEC0-484510B48FD0}">
      <dgm:prSet/>
      <dgm:spPr/>
      <dgm:t>
        <a:bodyPr/>
        <a:lstStyle/>
        <a:p>
          <a:endParaRPr lang="pl-PL"/>
        </a:p>
      </dgm:t>
    </dgm:pt>
    <dgm:pt modelId="{074DC7A4-0F5B-4B2C-BA04-4910F94FB3F2}" type="pres">
      <dgm:prSet presAssocID="{692AABC5-8B99-411A-A53C-988B36FA70C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B1E2B827-151E-4E1C-AF99-9D7BE1E4B81C}" type="pres">
      <dgm:prSet presAssocID="{0EC351C1-8809-4EBA-8F14-D2A8A6699CC1}" presName="node" presStyleLbl="node1" presStyleIdx="0" presStyleCnt="9" custAng="10800000" custFlipVert="1" custScaleX="91636" custScaleY="38709" custLinFactNeighborX="9312" custLinFactNeighborY="4219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31165BD-CBA9-447C-9A8B-96D6C039BFBF}" type="pres">
      <dgm:prSet presAssocID="{294DCC14-67EF-45DA-81A3-1A1A61902D88}" presName="sibTrans" presStyleCnt="0"/>
      <dgm:spPr/>
      <dgm:t>
        <a:bodyPr/>
        <a:lstStyle/>
        <a:p>
          <a:endParaRPr lang="pl-PL"/>
        </a:p>
      </dgm:t>
    </dgm:pt>
    <dgm:pt modelId="{1C4217BF-611D-4D4F-A08B-190F20085A02}" type="pres">
      <dgm:prSet presAssocID="{F460539F-1F1C-4458-9546-64D03D7FA95D}" presName="node" presStyleLbl="node1" presStyleIdx="1" presStyleCnt="9" custScaleX="152136" custScaleY="69454" custLinFactNeighborX="90697" custLinFactNeighborY="-3876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45C82B0-BCCE-4B7C-9E33-A79AC9BFABD6}" type="pres">
      <dgm:prSet presAssocID="{A2C24891-1DC8-4D90-918B-67AEC7C188C1}" presName="sibTrans" presStyleCnt="0"/>
      <dgm:spPr/>
      <dgm:t>
        <a:bodyPr/>
        <a:lstStyle/>
        <a:p>
          <a:endParaRPr lang="pl-PL"/>
        </a:p>
      </dgm:t>
    </dgm:pt>
    <dgm:pt modelId="{F181E81C-001E-42BB-B0CD-5966E687DDEF}" type="pres">
      <dgm:prSet presAssocID="{6BE0BF70-5A99-457D-B7C6-192D69BF3A3C}" presName="node" presStyleLbl="node1" presStyleIdx="2" presStyleCnt="9" custScaleY="39615" custLinFactNeighborX="-16854" custLinFactNeighborY="5869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FD189DA1-2B3D-4FC2-8448-17680A8B6BE1}" type="pres">
      <dgm:prSet presAssocID="{2C7B7A1F-5D52-49B3-862F-C332946AC577}" presName="sibTrans" presStyleCnt="0"/>
      <dgm:spPr/>
      <dgm:t>
        <a:bodyPr/>
        <a:lstStyle/>
        <a:p>
          <a:endParaRPr lang="pl-PL"/>
        </a:p>
      </dgm:t>
    </dgm:pt>
    <dgm:pt modelId="{D5C5CA49-AF01-41BA-8FCC-5FB419A2D699}" type="pres">
      <dgm:prSet presAssocID="{AFDBCB7E-DC63-4201-AE58-5A0A0FEA401A}" presName="node" presStyleLbl="node1" presStyleIdx="3" presStyleCnt="9" custScaleY="40334" custLinFactY="14011" custLinFactNeighborX="-9516" custLinFactNeighborY="10000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74EB304-8021-408B-B3D5-2BBA62AEF42F}" type="pres">
      <dgm:prSet presAssocID="{1BE21807-E31F-4A4C-B970-A72F6A77E75E}" presName="sibTrans" presStyleCnt="0"/>
      <dgm:spPr/>
      <dgm:t>
        <a:bodyPr/>
        <a:lstStyle/>
        <a:p>
          <a:endParaRPr lang="pl-PL"/>
        </a:p>
      </dgm:t>
    </dgm:pt>
    <dgm:pt modelId="{ECC45167-0C69-491F-8E9E-953B6662A169}" type="pres">
      <dgm:prSet presAssocID="{DD750C64-92D8-42F4-8D56-956156C0D34D}" presName="node" presStyleLbl="node1" presStyleIdx="4" presStyleCnt="9" custScaleX="118036" custScaleY="44175" custLinFactY="-3479" custLinFactNeighborX="-80985" custLinFactNeighborY="-10000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C6721A1-FF91-448B-8701-6BC9FE691FE5}" type="pres">
      <dgm:prSet presAssocID="{C707D377-C4F8-453E-9EAF-0BF7733E82A3}" presName="sibTrans" presStyleCnt="0"/>
      <dgm:spPr/>
      <dgm:t>
        <a:bodyPr/>
        <a:lstStyle/>
        <a:p>
          <a:endParaRPr lang="pl-PL"/>
        </a:p>
      </dgm:t>
    </dgm:pt>
    <dgm:pt modelId="{4B754FCD-E8E5-4EAC-A779-7310950DC036}" type="pres">
      <dgm:prSet presAssocID="{98432204-218F-41DC-A49D-5228D042E63E}" presName="node" presStyleLbl="node1" presStyleIdx="5" presStyleCnt="9" custScaleX="94502" custScaleY="39774" custLinFactX="-89756" custLinFactNeighborX="-100000" custLinFactNeighborY="3881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00736A5-8144-4592-85D9-DF43CE098743}" type="pres">
      <dgm:prSet presAssocID="{2BBD7ED0-B752-4161-9A91-47E9C5FADD3F}" presName="sibTrans" presStyleCnt="0"/>
      <dgm:spPr/>
      <dgm:t>
        <a:bodyPr/>
        <a:lstStyle/>
        <a:p>
          <a:endParaRPr lang="pl-PL"/>
        </a:p>
      </dgm:t>
    </dgm:pt>
    <dgm:pt modelId="{7740777A-6D6A-48AC-B1B1-982ACAD23DF1}" type="pres">
      <dgm:prSet presAssocID="{9CE12E7B-EE76-4044-A877-6D5CB1EEFEA2}" presName="node" presStyleLbl="node1" presStyleIdx="6" presStyleCnt="9" custScaleX="154018" custScaleY="61912" custLinFactX="94711" custLinFactY="14131" custLinFactNeighborX="100000" custLinFactNeighborY="10000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9A34174-257E-4A54-80C0-B2997F19C8F8}" type="pres">
      <dgm:prSet presAssocID="{D43BD0C5-6B61-4E86-A31F-33CC8166834D}" presName="sibTrans" presStyleCnt="0"/>
      <dgm:spPr/>
    </dgm:pt>
    <dgm:pt modelId="{5E9A656C-84EF-4FCF-AC6F-21A6EA582A8A}" type="pres">
      <dgm:prSet presAssocID="{EB8A30A8-2AFE-4BFB-B6EB-6EAD5CC073D5}" presName="node" presStyleLbl="node1" presStyleIdx="7" presStyleCnt="9" custScaleX="149762" custScaleY="72266" custLinFactX="76969" custLinFactNeighborX="100000" custLinFactNeighborY="157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F3C9AE1-40FD-4023-9DC4-7C17EAF2E515}" type="pres">
      <dgm:prSet presAssocID="{A0087118-66C4-4BF7-88FE-9D9653779088}" presName="sibTrans" presStyleCnt="0"/>
      <dgm:spPr/>
      <dgm:t>
        <a:bodyPr/>
        <a:lstStyle/>
        <a:p>
          <a:endParaRPr lang="pl-PL"/>
        </a:p>
      </dgm:t>
    </dgm:pt>
    <dgm:pt modelId="{9A3BC050-08F2-4E22-B2EF-88427DD123E1}" type="pres">
      <dgm:prSet presAssocID="{FF5F6057-68DD-4BE7-AB9C-CF686748A132}" presName="node" presStyleLbl="node1" presStyleIdx="8" presStyleCnt="9" custScaleX="94502" custScaleY="39774" custLinFactNeighborX="-57894" custLinFactNeighborY="3037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C6420D67-9DAA-4F97-A925-697403E1096E}" srcId="{692AABC5-8B99-411A-A53C-988B36FA70CB}" destId="{AFDBCB7E-DC63-4201-AE58-5A0A0FEA401A}" srcOrd="3" destOrd="0" parTransId="{C7E3D28D-52B4-4A83-9C01-F826C17F0D6D}" sibTransId="{1BE21807-E31F-4A4C-B970-A72F6A77E75E}"/>
    <dgm:cxn modelId="{E01C555D-5CBB-4D25-AC2E-B1D83871BE2C}" type="presOf" srcId="{AFDBCB7E-DC63-4201-AE58-5A0A0FEA401A}" destId="{D5C5CA49-AF01-41BA-8FCC-5FB419A2D699}" srcOrd="0" destOrd="0" presId="urn:microsoft.com/office/officeart/2005/8/layout/default#1"/>
    <dgm:cxn modelId="{59AC11EC-DAC4-445C-823E-5E44D44429AC}" type="presOf" srcId="{692AABC5-8B99-411A-A53C-988B36FA70CB}" destId="{074DC7A4-0F5B-4B2C-BA04-4910F94FB3F2}" srcOrd="0" destOrd="0" presId="urn:microsoft.com/office/officeart/2005/8/layout/default#1"/>
    <dgm:cxn modelId="{D5F093E3-1832-424D-9F10-2565C8347EFC}" srcId="{692AABC5-8B99-411A-A53C-988B36FA70CB}" destId="{0EC351C1-8809-4EBA-8F14-D2A8A6699CC1}" srcOrd="0" destOrd="0" parTransId="{BF690423-1444-4737-BEB5-CED2DE42BB22}" sibTransId="{294DCC14-67EF-45DA-81A3-1A1A61902D88}"/>
    <dgm:cxn modelId="{29FA1139-8A83-4D95-810D-5873CCA098F5}" type="presOf" srcId="{DD750C64-92D8-42F4-8D56-956156C0D34D}" destId="{ECC45167-0C69-491F-8E9E-953B6662A169}" srcOrd="0" destOrd="0" presId="urn:microsoft.com/office/officeart/2005/8/layout/default#1"/>
    <dgm:cxn modelId="{0506C8A5-B3D6-4C58-A1B9-1EDA321B157D}" srcId="{692AABC5-8B99-411A-A53C-988B36FA70CB}" destId="{F460539F-1F1C-4458-9546-64D03D7FA95D}" srcOrd="1" destOrd="0" parTransId="{004FCCD5-8EDF-41E2-B60F-B45A47B8F09B}" sibTransId="{A2C24891-1DC8-4D90-918B-67AEC7C188C1}"/>
    <dgm:cxn modelId="{DF86CD21-7DCF-4337-BE73-6C035812D8B6}" srcId="{692AABC5-8B99-411A-A53C-988B36FA70CB}" destId="{98432204-218F-41DC-A49D-5228D042E63E}" srcOrd="5" destOrd="0" parTransId="{29D0AE4C-BB3F-4FB7-9D9A-AEDA4DA3769A}" sibTransId="{2BBD7ED0-B752-4161-9A91-47E9C5FADD3F}"/>
    <dgm:cxn modelId="{4B7E18C7-FC98-4AD8-967C-E4FEB8C32348}" srcId="{692AABC5-8B99-411A-A53C-988B36FA70CB}" destId="{EB8A30A8-2AFE-4BFB-B6EB-6EAD5CC073D5}" srcOrd="7" destOrd="0" parTransId="{EEE164FE-54E4-4A8C-B5CF-EC16F2D8B3D7}" sibTransId="{A0087118-66C4-4BF7-88FE-9D9653779088}"/>
    <dgm:cxn modelId="{B6CAF0C2-85C6-43FA-BEEA-54B7ABE31C2B}" type="presOf" srcId="{9CE12E7B-EE76-4044-A877-6D5CB1EEFEA2}" destId="{7740777A-6D6A-48AC-B1B1-982ACAD23DF1}" srcOrd="0" destOrd="0" presId="urn:microsoft.com/office/officeart/2005/8/layout/default#1"/>
    <dgm:cxn modelId="{766BC66F-A0BE-4FF0-8A0A-9E8454D8C17D}" srcId="{692AABC5-8B99-411A-A53C-988B36FA70CB}" destId="{FF5F6057-68DD-4BE7-AB9C-CF686748A132}" srcOrd="8" destOrd="0" parTransId="{6093B2EC-2351-49B4-95E2-24131FBF2C3A}" sibTransId="{68F557A6-A1E6-4D97-879F-0D9089FBA0DD}"/>
    <dgm:cxn modelId="{32A5A4AB-967D-401B-BEC0-484510B48FD0}" srcId="{692AABC5-8B99-411A-A53C-988B36FA70CB}" destId="{9CE12E7B-EE76-4044-A877-6D5CB1EEFEA2}" srcOrd="6" destOrd="0" parTransId="{62E361AB-FB20-431F-946A-6EB6FD6F2D43}" sibTransId="{D43BD0C5-6B61-4E86-A31F-33CC8166834D}"/>
    <dgm:cxn modelId="{BA882356-1F58-4C3E-B3B7-FFE07883FA16}" type="presOf" srcId="{EB8A30A8-2AFE-4BFB-B6EB-6EAD5CC073D5}" destId="{5E9A656C-84EF-4FCF-AC6F-21A6EA582A8A}" srcOrd="0" destOrd="0" presId="urn:microsoft.com/office/officeart/2005/8/layout/default#1"/>
    <dgm:cxn modelId="{E22F3EAD-B2FF-408F-BE93-3A03CBECCC3C}" type="presOf" srcId="{6BE0BF70-5A99-457D-B7C6-192D69BF3A3C}" destId="{F181E81C-001E-42BB-B0CD-5966E687DDEF}" srcOrd="0" destOrd="0" presId="urn:microsoft.com/office/officeart/2005/8/layout/default#1"/>
    <dgm:cxn modelId="{6982FC73-577B-4F15-A1BE-1198D4A6B660}" type="presOf" srcId="{0EC351C1-8809-4EBA-8F14-D2A8A6699CC1}" destId="{B1E2B827-151E-4E1C-AF99-9D7BE1E4B81C}" srcOrd="0" destOrd="0" presId="urn:microsoft.com/office/officeart/2005/8/layout/default#1"/>
    <dgm:cxn modelId="{DCD7E709-9D25-42CE-BECF-0AEB037B9A6D}" srcId="{692AABC5-8B99-411A-A53C-988B36FA70CB}" destId="{6BE0BF70-5A99-457D-B7C6-192D69BF3A3C}" srcOrd="2" destOrd="0" parTransId="{8AE840EA-4FC1-4775-8A88-C65EC149EC1A}" sibTransId="{2C7B7A1F-5D52-49B3-862F-C332946AC577}"/>
    <dgm:cxn modelId="{15C6E2F9-730F-4937-8956-DD8A2CFFBFFA}" type="presOf" srcId="{FF5F6057-68DD-4BE7-AB9C-CF686748A132}" destId="{9A3BC050-08F2-4E22-B2EF-88427DD123E1}" srcOrd="0" destOrd="0" presId="urn:microsoft.com/office/officeart/2005/8/layout/default#1"/>
    <dgm:cxn modelId="{0627135E-CB7B-436E-BDC6-9833A3CEC499}" type="presOf" srcId="{F460539F-1F1C-4458-9546-64D03D7FA95D}" destId="{1C4217BF-611D-4D4F-A08B-190F20085A02}" srcOrd="0" destOrd="0" presId="urn:microsoft.com/office/officeart/2005/8/layout/default#1"/>
    <dgm:cxn modelId="{1DA5A092-AC28-48D9-8D94-B832ACCA6769}" srcId="{692AABC5-8B99-411A-A53C-988B36FA70CB}" destId="{DD750C64-92D8-42F4-8D56-956156C0D34D}" srcOrd="4" destOrd="0" parTransId="{80E919B2-D6C5-4AC1-8351-99D4D65D0AEE}" sibTransId="{C707D377-C4F8-453E-9EAF-0BF7733E82A3}"/>
    <dgm:cxn modelId="{67962220-8A69-4145-BFD1-0664184CDCD9}" type="presOf" srcId="{98432204-218F-41DC-A49D-5228D042E63E}" destId="{4B754FCD-E8E5-4EAC-A779-7310950DC036}" srcOrd="0" destOrd="0" presId="urn:microsoft.com/office/officeart/2005/8/layout/default#1"/>
    <dgm:cxn modelId="{6748324E-A079-4584-82E0-5AD7CD344B52}" type="presParOf" srcId="{074DC7A4-0F5B-4B2C-BA04-4910F94FB3F2}" destId="{B1E2B827-151E-4E1C-AF99-9D7BE1E4B81C}" srcOrd="0" destOrd="0" presId="urn:microsoft.com/office/officeart/2005/8/layout/default#1"/>
    <dgm:cxn modelId="{EB59B56A-75A6-4B28-930B-AEE4939204DF}" type="presParOf" srcId="{074DC7A4-0F5B-4B2C-BA04-4910F94FB3F2}" destId="{231165BD-CBA9-447C-9A8B-96D6C039BFBF}" srcOrd="1" destOrd="0" presId="urn:microsoft.com/office/officeart/2005/8/layout/default#1"/>
    <dgm:cxn modelId="{AB2AF700-C60C-4BD1-84E1-E6E57D2CEF2B}" type="presParOf" srcId="{074DC7A4-0F5B-4B2C-BA04-4910F94FB3F2}" destId="{1C4217BF-611D-4D4F-A08B-190F20085A02}" srcOrd="2" destOrd="0" presId="urn:microsoft.com/office/officeart/2005/8/layout/default#1"/>
    <dgm:cxn modelId="{50F4A38B-7002-4A12-B0E6-DD8863C08D74}" type="presParOf" srcId="{074DC7A4-0F5B-4B2C-BA04-4910F94FB3F2}" destId="{445C82B0-BCCE-4B7C-9E33-A79AC9BFABD6}" srcOrd="3" destOrd="0" presId="urn:microsoft.com/office/officeart/2005/8/layout/default#1"/>
    <dgm:cxn modelId="{2C65DB8B-0A34-43FE-884F-5491D9902709}" type="presParOf" srcId="{074DC7A4-0F5B-4B2C-BA04-4910F94FB3F2}" destId="{F181E81C-001E-42BB-B0CD-5966E687DDEF}" srcOrd="4" destOrd="0" presId="urn:microsoft.com/office/officeart/2005/8/layout/default#1"/>
    <dgm:cxn modelId="{1440E922-575C-489F-97EF-9BFF2AE3641C}" type="presParOf" srcId="{074DC7A4-0F5B-4B2C-BA04-4910F94FB3F2}" destId="{FD189DA1-2B3D-4FC2-8448-17680A8B6BE1}" srcOrd="5" destOrd="0" presId="urn:microsoft.com/office/officeart/2005/8/layout/default#1"/>
    <dgm:cxn modelId="{21AF6506-4C01-435E-9D1D-1327E16F97F8}" type="presParOf" srcId="{074DC7A4-0F5B-4B2C-BA04-4910F94FB3F2}" destId="{D5C5CA49-AF01-41BA-8FCC-5FB419A2D699}" srcOrd="6" destOrd="0" presId="urn:microsoft.com/office/officeart/2005/8/layout/default#1"/>
    <dgm:cxn modelId="{0DCC4E66-C81C-495A-A47C-0450E8B24C32}" type="presParOf" srcId="{074DC7A4-0F5B-4B2C-BA04-4910F94FB3F2}" destId="{074EB304-8021-408B-B3D5-2BBA62AEF42F}" srcOrd="7" destOrd="0" presId="urn:microsoft.com/office/officeart/2005/8/layout/default#1"/>
    <dgm:cxn modelId="{47260334-9199-4D4F-8E7A-5EACB833214F}" type="presParOf" srcId="{074DC7A4-0F5B-4B2C-BA04-4910F94FB3F2}" destId="{ECC45167-0C69-491F-8E9E-953B6662A169}" srcOrd="8" destOrd="0" presId="urn:microsoft.com/office/officeart/2005/8/layout/default#1"/>
    <dgm:cxn modelId="{949133B8-908A-4755-8FC7-634AFDE8014F}" type="presParOf" srcId="{074DC7A4-0F5B-4B2C-BA04-4910F94FB3F2}" destId="{1C6721A1-FF91-448B-8701-6BC9FE691FE5}" srcOrd="9" destOrd="0" presId="urn:microsoft.com/office/officeart/2005/8/layout/default#1"/>
    <dgm:cxn modelId="{44497E9A-2F9E-4A34-A81E-CF2947D9927F}" type="presParOf" srcId="{074DC7A4-0F5B-4B2C-BA04-4910F94FB3F2}" destId="{4B754FCD-E8E5-4EAC-A779-7310950DC036}" srcOrd="10" destOrd="0" presId="urn:microsoft.com/office/officeart/2005/8/layout/default#1"/>
    <dgm:cxn modelId="{F3A1C13E-97EA-4BDA-8195-3B55FEE9E893}" type="presParOf" srcId="{074DC7A4-0F5B-4B2C-BA04-4910F94FB3F2}" destId="{900736A5-8144-4592-85D9-DF43CE098743}" srcOrd="11" destOrd="0" presId="urn:microsoft.com/office/officeart/2005/8/layout/default#1"/>
    <dgm:cxn modelId="{F8419934-7C9A-4238-805D-EC54BC5A6036}" type="presParOf" srcId="{074DC7A4-0F5B-4B2C-BA04-4910F94FB3F2}" destId="{7740777A-6D6A-48AC-B1B1-982ACAD23DF1}" srcOrd="12" destOrd="0" presId="urn:microsoft.com/office/officeart/2005/8/layout/default#1"/>
    <dgm:cxn modelId="{D4627540-7676-48A4-9D75-4A8CA9E2BBDA}" type="presParOf" srcId="{074DC7A4-0F5B-4B2C-BA04-4910F94FB3F2}" destId="{C9A34174-257E-4A54-80C0-B2997F19C8F8}" srcOrd="13" destOrd="0" presId="urn:microsoft.com/office/officeart/2005/8/layout/default#1"/>
    <dgm:cxn modelId="{37AE9235-019B-49FB-BBC1-9384D6799DA7}" type="presParOf" srcId="{074DC7A4-0F5B-4B2C-BA04-4910F94FB3F2}" destId="{5E9A656C-84EF-4FCF-AC6F-21A6EA582A8A}" srcOrd="14" destOrd="0" presId="urn:microsoft.com/office/officeart/2005/8/layout/default#1"/>
    <dgm:cxn modelId="{5B3CDB7C-74E6-490D-AB58-1D992877691D}" type="presParOf" srcId="{074DC7A4-0F5B-4B2C-BA04-4910F94FB3F2}" destId="{0F3C9AE1-40FD-4023-9DC4-7C17EAF2E515}" srcOrd="15" destOrd="0" presId="urn:microsoft.com/office/officeart/2005/8/layout/default#1"/>
    <dgm:cxn modelId="{940A3194-4D43-4708-8C37-439090C8351D}" type="presParOf" srcId="{074DC7A4-0F5B-4B2C-BA04-4910F94FB3F2}" destId="{9A3BC050-08F2-4E22-B2EF-88427DD123E1}" srcOrd="16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92AABC5-8B99-411A-A53C-988B36FA70CB}" type="doc">
      <dgm:prSet loTypeId="urn:microsoft.com/office/officeart/2005/8/layout/default#2" loCatId="list" qsTypeId="urn:microsoft.com/office/officeart/2005/8/quickstyle/3d5" qsCatId="3D" csTypeId="urn:microsoft.com/office/officeart/2005/8/colors/accent1_2" csCatId="accent1" phldr="1"/>
      <dgm:spPr>
        <a:scene3d>
          <a:camera prst="isometricOffAxis1Right" zoom="95000"/>
          <a:lightRig rig="flat" dir="t"/>
        </a:scene3d>
      </dgm:spPr>
      <dgm:t>
        <a:bodyPr/>
        <a:lstStyle/>
        <a:p>
          <a:endParaRPr lang="pl-PL"/>
        </a:p>
      </dgm:t>
    </dgm:pt>
    <dgm:pt modelId="{0EC351C1-8809-4EBA-8F14-D2A8A6699CC1}">
      <dgm:prSet phldrT="[Tekst]" custT="1"/>
      <dgm:spPr>
        <a:solidFill>
          <a:srgbClr val="FFFF00"/>
        </a:solidFill>
        <a:ln>
          <a:solidFill>
            <a:srgbClr val="92D050"/>
          </a:solidFill>
        </a:ln>
      </dgm:spPr>
      <dgm:t>
        <a:bodyPr/>
        <a:lstStyle/>
        <a:p>
          <a:r>
            <a:rPr lang="pl-PL" sz="2200" b="1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Maszyny i inżynieria</a:t>
          </a:r>
          <a:endParaRPr lang="pl-PL" sz="2200" b="1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BF690423-1444-4737-BEB5-CED2DE42BB22}" type="parTrans" cxnId="{D5F093E3-1832-424D-9F10-2565C8347EFC}">
      <dgm:prSet/>
      <dgm:spPr/>
      <dgm:t>
        <a:bodyPr/>
        <a:lstStyle/>
        <a:p>
          <a:endParaRPr lang="pl-PL"/>
        </a:p>
      </dgm:t>
    </dgm:pt>
    <dgm:pt modelId="{294DCC14-67EF-45DA-81A3-1A1A61902D88}" type="sibTrans" cxnId="{D5F093E3-1832-424D-9F10-2565C8347EFC}">
      <dgm:prSet/>
      <dgm:spPr/>
      <dgm:t>
        <a:bodyPr/>
        <a:lstStyle/>
        <a:p>
          <a:endParaRPr lang="pl-PL"/>
        </a:p>
      </dgm:t>
    </dgm:pt>
    <dgm:pt modelId="{F460539F-1F1C-4458-9546-64D03D7FA95D}">
      <dgm:prSet phldrT="[Tekst]" custT="1"/>
      <dgm:spPr>
        <a:solidFill>
          <a:srgbClr val="92D050"/>
        </a:solidFill>
        <a:ln>
          <a:solidFill>
            <a:srgbClr val="FFFF00"/>
          </a:solidFill>
        </a:ln>
      </dgm:spPr>
      <dgm:t>
        <a:bodyPr/>
        <a:lstStyle/>
        <a:p>
          <a:r>
            <a:rPr lang="pl-PL" sz="2200" b="1" dirty="0" err="1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Nanotechnologia</a:t>
          </a:r>
          <a:r>
            <a:rPr lang="pl-PL" sz="2200" b="1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 i innowacje</a:t>
          </a:r>
          <a:endParaRPr lang="pl-PL" sz="2200" b="1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004FCCD5-8EDF-41E2-B60F-B45A47B8F09B}" type="parTrans" cxnId="{0506C8A5-B3D6-4C58-A1B9-1EDA321B157D}">
      <dgm:prSet/>
      <dgm:spPr/>
      <dgm:t>
        <a:bodyPr/>
        <a:lstStyle/>
        <a:p>
          <a:endParaRPr lang="pl-PL"/>
        </a:p>
      </dgm:t>
    </dgm:pt>
    <dgm:pt modelId="{A2C24891-1DC8-4D90-918B-67AEC7C188C1}" type="sibTrans" cxnId="{0506C8A5-B3D6-4C58-A1B9-1EDA321B157D}">
      <dgm:prSet/>
      <dgm:spPr/>
      <dgm:t>
        <a:bodyPr/>
        <a:lstStyle/>
        <a:p>
          <a:endParaRPr lang="pl-PL"/>
        </a:p>
      </dgm:t>
    </dgm:pt>
    <dgm:pt modelId="{6BE0BF70-5A99-457D-B7C6-192D69BF3A3C}">
      <dgm:prSet phldrT="[Tekst]" custT="1"/>
      <dgm:spPr>
        <a:solidFill>
          <a:srgbClr val="FFFF00"/>
        </a:solidFill>
        <a:ln>
          <a:solidFill>
            <a:srgbClr val="92D050"/>
          </a:solidFill>
        </a:ln>
      </dgm:spPr>
      <dgm:t>
        <a:bodyPr/>
        <a:lstStyle/>
        <a:p>
          <a:r>
            <a:rPr lang="pl-PL" sz="2200" b="1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Obronność i bezpieczeństwo powszechne</a:t>
          </a:r>
          <a:endParaRPr lang="pl-PL" sz="2200" b="1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8AE840EA-4FC1-4775-8A88-C65EC149EC1A}" type="parTrans" cxnId="{DCD7E709-9D25-42CE-BECF-0AEB037B9A6D}">
      <dgm:prSet/>
      <dgm:spPr/>
      <dgm:t>
        <a:bodyPr/>
        <a:lstStyle/>
        <a:p>
          <a:endParaRPr lang="pl-PL"/>
        </a:p>
      </dgm:t>
    </dgm:pt>
    <dgm:pt modelId="{2C7B7A1F-5D52-49B3-862F-C332946AC577}" type="sibTrans" cxnId="{DCD7E709-9D25-42CE-BECF-0AEB037B9A6D}">
      <dgm:prSet/>
      <dgm:spPr/>
      <dgm:t>
        <a:bodyPr/>
        <a:lstStyle/>
        <a:p>
          <a:endParaRPr lang="pl-PL"/>
        </a:p>
      </dgm:t>
    </dgm:pt>
    <dgm:pt modelId="{AFDBCB7E-DC63-4201-AE58-5A0A0FEA401A}">
      <dgm:prSet phldrT="[Tekst]" custT="1"/>
      <dgm:spPr>
        <a:solidFill>
          <a:srgbClr val="FFFF00"/>
        </a:solidFill>
        <a:ln>
          <a:solidFill>
            <a:srgbClr val="92D050"/>
          </a:solidFill>
        </a:ln>
      </dgm:spPr>
      <dgm:t>
        <a:bodyPr/>
        <a:lstStyle/>
        <a:p>
          <a:r>
            <a:rPr lang="pl-PL" sz="2200" b="1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Zagadnienia podstawowe i systemy zarządzania</a:t>
          </a:r>
          <a:endParaRPr lang="pl-PL" sz="2200" b="1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C7E3D28D-52B4-4A83-9C01-F826C17F0D6D}" type="parTrans" cxnId="{C6420D67-9DAA-4F97-A925-697403E1096E}">
      <dgm:prSet/>
      <dgm:spPr/>
      <dgm:t>
        <a:bodyPr/>
        <a:lstStyle/>
        <a:p>
          <a:endParaRPr lang="pl-PL"/>
        </a:p>
      </dgm:t>
    </dgm:pt>
    <dgm:pt modelId="{1BE21807-E31F-4A4C-B970-A72F6A77E75E}" type="sibTrans" cxnId="{C6420D67-9DAA-4F97-A925-697403E1096E}">
      <dgm:prSet/>
      <dgm:spPr/>
      <dgm:t>
        <a:bodyPr/>
        <a:lstStyle/>
        <a:p>
          <a:endParaRPr lang="pl-PL"/>
        </a:p>
      </dgm:t>
    </dgm:pt>
    <dgm:pt modelId="{DD750C64-92D8-42F4-8D56-956156C0D34D}">
      <dgm:prSet phldrT="[Tekst]" custT="1"/>
      <dgm:spPr>
        <a:solidFill>
          <a:srgbClr val="92D050"/>
        </a:solidFill>
        <a:ln>
          <a:solidFill>
            <a:srgbClr val="FFFF00"/>
          </a:solidFill>
        </a:ln>
      </dgm:spPr>
      <dgm:t>
        <a:bodyPr/>
        <a:lstStyle/>
        <a:p>
          <a:r>
            <a:rPr lang="pl-PL" sz="2200" b="1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Żywność, rolnictwo, leśnictwo</a:t>
          </a:r>
          <a:endParaRPr lang="pl-PL" sz="2200" b="1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80E919B2-D6C5-4AC1-8351-99D4D65D0AEE}" type="parTrans" cxnId="{1DA5A092-AC28-48D9-8D94-B832ACCA6769}">
      <dgm:prSet/>
      <dgm:spPr/>
      <dgm:t>
        <a:bodyPr/>
        <a:lstStyle/>
        <a:p>
          <a:endParaRPr lang="pl-PL"/>
        </a:p>
      </dgm:t>
    </dgm:pt>
    <dgm:pt modelId="{C707D377-C4F8-453E-9EAF-0BF7733E82A3}" type="sibTrans" cxnId="{1DA5A092-AC28-48D9-8D94-B832ACCA6769}">
      <dgm:prSet/>
      <dgm:spPr/>
      <dgm:t>
        <a:bodyPr/>
        <a:lstStyle/>
        <a:p>
          <a:endParaRPr lang="pl-PL"/>
        </a:p>
      </dgm:t>
    </dgm:pt>
    <dgm:pt modelId="{98432204-218F-41DC-A49D-5228D042E63E}">
      <dgm:prSet phldrT="[Tekst]" custT="1"/>
      <dgm:spPr>
        <a:solidFill>
          <a:srgbClr val="92D050"/>
        </a:solidFill>
        <a:ln>
          <a:solidFill>
            <a:srgbClr val="FFFF00"/>
          </a:solidFill>
        </a:ln>
      </dgm:spPr>
      <dgm:t>
        <a:bodyPr/>
        <a:lstStyle/>
        <a:p>
          <a:r>
            <a:rPr lang="pl-PL" sz="2200" b="1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Techniki informacyjne i komunikacja</a:t>
          </a:r>
          <a:endParaRPr lang="pl-PL" sz="2200" b="1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29D0AE4C-BB3F-4FB7-9D9A-AEDA4DA3769A}" type="parTrans" cxnId="{DF86CD21-7DCF-4337-BE73-6C035812D8B6}">
      <dgm:prSet/>
      <dgm:spPr/>
      <dgm:t>
        <a:bodyPr/>
        <a:lstStyle/>
        <a:p>
          <a:endParaRPr lang="pl-PL"/>
        </a:p>
      </dgm:t>
    </dgm:pt>
    <dgm:pt modelId="{2BBD7ED0-B752-4161-9A91-47E9C5FADD3F}" type="sibTrans" cxnId="{DF86CD21-7DCF-4337-BE73-6C035812D8B6}">
      <dgm:prSet/>
      <dgm:spPr/>
      <dgm:t>
        <a:bodyPr/>
        <a:lstStyle/>
        <a:p>
          <a:endParaRPr lang="pl-PL"/>
        </a:p>
      </dgm:t>
    </dgm:pt>
    <dgm:pt modelId="{EB8A30A8-2AFE-4BFB-B6EB-6EAD5CC073D5}">
      <dgm:prSet phldrT="[Tekst]" custT="1"/>
      <dgm:spPr>
        <a:solidFill>
          <a:srgbClr val="FFFF00"/>
        </a:solidFill>
        <a:ln>
          <a:solidFill>
            <a:srgbClr val="92D050"/>
          </a:solidFill>
        </a:ln>
      </dgm:spPr>
      <dgm:t>
        <a:bodyPr/>
        <a:lstStyle/>
        <a:p>
          <a:r>
            <a:rPr lang="pl-PL" sz="2200" b="1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Usługi</a:t>
          </a:r>
          <a:endParaRPr lang="pl-PL" sz="2200" b="1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EEE164FE-54E4-4A8C-B5CF-EC16F2D8B3D7}" type="parTrans" cxnId="{4B7E18C7-FC98-4AD8-967C-E4FEB8C32348}">
      <dgm:prSet/>
      <dgm:spPr/>
      <dgm:t>
        <a:bodyPr/>
        <a:lstStyle/>
        <a:p>
          <a:endParaRPr lang="pl-PL"/>
        </a:p>
      </dgm:t>
    </dgm:pt>
    <dgm:pt modelId="{A0087118-66C4-4BF7-88FE-9D9653779088}" type="sibTrans" cxnId="{4B7E18C7-FC98-4AD8-967C-E4FEB8C32348}">
      <dgm:prSet/>
      <dgm:spPr/>
      <dgm:t>
        <a:bodyPr/>
        <a:lstStyle/>
        <a:p>
          <a:endParaRPr lang="pl-PL"/>
        </a:p>
      </dgm:t>
    </dgm:pt>
    <dgm:pt modelId="{01E5947E-B093-4CCB-8EE6-1AD6E6A6EC78}">
      <dgm:prSet phldrT="[Tekst]" custT="1"/>
      <dgm:spPr>
        <a:solidFill>
          <a:srgbClr val="92D050"/>
        </a:solidFill>
        <a:ln>
          <a:solidFill>
            <a:srgbClr val="FFFF00"/>
          </a:solidFill>
        </a:ln>
      </dgm:spPr>
      <dgm:t>
        <a:bodyPr/>
        <a:lstStyle/>
        <a:p>
          <a:r>
            <a:rPr lang="pl-PL" sz="2200" b="1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Zdrowie, środowisko i medycyna</a:t>
          </a:r>
          <a:endParaRPr lang="pl-PL" sz="2200" b="1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6E92DA61-29A3-4DB6-8BC7-C203F6369EB7}" type="sibTrans" cxnId="{B163639A-1E31-4BD9-B469-DDA955CE6AB5}">
      <dgm:prSet/>
      <dgm:spPr/>
      <dgm:t>
        <a:bodyPr/>
        <a:lstStyle/>
        <a:p>
          <a:endParaRPr lang="pl-PL"/>
        </a:p>
      </dgm:t>
    </dgm:pt>
    <dgm:pt modelId="{5E098692-5514-4F1A-9419-D45ED077C090}" type="parTrans" cxnId="{B163639A-1E31-4BD9-B469-DDA955CE6AB5}">
      <dgm:prSet/>
      <dgm:spPr/>
      <dgm:t>
        <a:bodyPr/>
        <a:lstStyle/>
        <a:p>
          <a:endParaRPr lang="pl-PL"/>
        </a:p>
      </dgm:t>
    </dgm:pt>
    <dgm:pt modelId="{074DC7A4-0F5B-4B2C-BA04-4910F94FB3F2}" type="pres">
      <dgm:prSet presAssocID="{692AABC5-8B99-411A-A53C-988B36FA70C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B1E2B827-151E-4E1C-AF99-9D7BE1E4B81C}" type="pres">
      <dgm:prSet presAssocID="{0EC351C1-8809-4EBA-8F14-D2A8A6699CC1}" presName="node" presStyleLbl="node1" presStyleIdx="0" presStyleCnt="8" custAng="10800000" custFlipVert="1" custScaleX="107684" custScaleY="62686" custLinFactNeighborX="-95831" custLinFactNeighborY="-19561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31165BD-CBA9-447C-9A8B-96D6C039BFBF}" type="pres">
      <dgm:prSet presAssocID="{294DCC14-67EF-45DA-81A3-1A1A61902D88}" presName="sibTrans" presStyleCnt="0"/>
      <dgm:spPr/>
      <dgm:t>
        <a:bodyPr/>
        <a:lstStyle/>
        <a:p>
          <a:endParaRPr lang="pl-PL"/>
        </a:p>
      </dgm:t>
    </dgm:pt>
    <dgm:pt modelId="{1C4217BF-611D-4D4F-A08B-190F20085A02}" type="pres">
      <dgm:prSet presAssocID="{F460539F-1F1C-4458-9546-64D03D7FA95D}" presName="node" presStyleLbl="node1" presStyleIdx="1" presStyleCnt="8" custScaleX="150695" custScaleY="63813" custLinFactX="-84864" custLinFactNeighborX="-100000" custLinFactNeighborY="86196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45C82B0-BCCE-4B7C-9E33-A79AC9BFABD6}" type="pres">
      <dgm:prSet presAssocID="{A2C24891-1DC8-4D90-918B-67AEC7C188C1}" presName="sibTrans" presStyleCnt="0"/>
      <dgm:spPr/>
      <dgm:t>
        <a:bodyPr/>
        <a:lstStyle/>
        <a:p>
          <a:endParaRPr lang="pl-PL"/>
        </a:p>
      </dgm:t>
    </dgm:pt>
    <dgm:pt modelId="{F181E81C-001E-42BB-B0CD-5966E687DDEF}" type="pres">
      <dgm:prSet presAssocID="{6BE0BF70-5A99-457D-B7C6-192D69BF3A3C}" presName="node" presStyleLbl="node1" presStyleIdx="2" presStyleCnt="8" custScaleX="199151" custScaleY="80348" custLinFactNeighborX="-98874" custLinFactNeighborY="99306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FD189DA1-2B3D-4FC2-8448-17680A8B6BE1}" type="pres">
      <dgm:prSet presAssocID="{2C7B7A1F-5D52-49B3-862F-C332946AC577}" presName="sibTrans" presStyleCnt="0"/>
      <dgm:spPr/>
      <dgm:t>
        <a:bodyPr/>
        <a:lstStyle/>
        <a:p>
          <a:endParaRPr lang="pl-PL"/>
        </a:p>
      </dgm:t>
    </dgm:pt>
    <dgm:pt modelId="{D5C5CA49-AF01-41BA-8FCC-5FB419A2D699}" type="pres">
      <dgm:prSet presAssocID="{AFDBCB7E-DC63-4201-AE58-5A0A0FEA401A}" presName="node" presStyleLbl="node1" presStyleIdx="3" presStyleCnt="8" custScaleX="198834" custScaleY="82995" custLinFactX="74986" custLinFactY="87185" custLinFactNeighborX="100000" custLinFactNeighborY="10000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74EB304-8021-408B-B3D5-2BBA62AEF42F}" type="pres">
      <dgm:prSet presAssocID="{1BE21807-E31F-4A4C-B970-A72F6A77E75E}" presName="sibTrans" presStyleCnt="0"/>
      <dgm:spPr/>
      <dgm:t>
        <a:bodyPr/>
        <a:lstStyle/>
        <a:p>
          <a:endParaRPr lang="pl-PL"/>
        </a:p>
      </dgm:t>
    </dgm:pt>
    <dgm:pt modelId="{ECC45167-0C69-491F-8E9E-953B6662A169}" type="pres">
      <dgm:prSet presAssocID="{DD750C64-92D8-42F4-8D56-956156C0D34D}" presName="node" presStyleLbl="node1" presStyleIdx="4" presStyleCnt="8" custScaleX="145149" custScaleY="87385" custLinFactY="-100000" custLinFactNeighborX="3908" custLinFactNeighborY="-100738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C6721A1-FF91-448B-8701-6BC9FE691FE5}" type="pres">
      <dgm:prSet presAssocID="{C707D377-C4F8-453E-9EAF-0BF7733E82A3}" presName="sibTrans" presStyleCnt="0"/>
      <dgm:spPr/>
      <dgm:t>
        <a:bodyPr/>
        <a:lstStyle/>
        <a:p>
          <a:endParaRPr lang="pl-PL"/>
        </a:p>
      </dgm:t>
    </dgm:pt>
    <dgm:pt modelId="{4B754FCD-E8E5-4EAC-A779-7310950DC036}" type="pres">
      <dgm:prSet presAssocID="{98432204-218F-41DC-A49D-5228D042E63E}" presName="node" presStyleLbl="node1" presStyleIdx="5" presStyleCnt="8" custScaleX="124976" custScaleY="107257" custLinFactNeighborX="-24736" custLinFactNeighborY="4177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00736A5-8144-4592-85D9-DF43CE098743}" type="pres">
      <dgm:prSet presAssocID="{2BBD7ED0-B752-4161-9A91-47E9C5FADD3F}" presName="sibTrans" presStyleCnt="0"/>
      <dgm:spPr/>
      <dgm:t>
        <a:bodyPr/>
        <a:lstStyle/>
        <a:p>
          <a:endParaRPr lang="pl-PL"/>
        </a:p>
      </dgm:t>
    </dgm:pt>
    <dgm:pt modelId="{5E9A656C-84EF-4FCF-AC6F-21A6EA582A8A}" type="pres">
      <dgm:prSet presAssocID="{EB8A30A8-2AFE-4BFB-B6EB-6EAD5CC073D5}" presName="node" presStyleLbl="node1" presStyleIdx="6" presStyleCnt="8" custScaleX="107224" custScaleY="49614" custLinFactY="-100000" custLinFactNeighborX="92410" custLinFactNeighborY="-100741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F3C9AE1-40FD-4023-9DC4-7C17EAF2E515}" type="pres">
      <dgm:prSet presAssocID="{A0087118-66C4-4BF7-88FE-9D9653779088}" presName="sibTrans" presStyleCnt="0"/>
      <dgm:spPr/>
      <dgm:t>
        <a:bodyPr/>
        <a:lstStyle/>
        <a:p>
          <a:endParaRPr lang="pl-PL"/>
        </a:p>
      </dgm:t>
    </dgm:pt>
    <dgm:pt modelId="{6F030024-DA73-4D9C-A161-862967341CDD}" type="pres">
      <dgm:prSet presAssocID="{01E5947E-B093-4CCB-8EE6-1AD6E6A6EC78}" presName="node" presStyleLbl="node1" presStyleIdx="7" presStyleCnt="8" custScaleX="108362" custScaleY="98731" custLinFactNeighborX="-24814" custLinFactNeighborY="-8848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39178BFF-F752-40B8-92FF-240DF780F741}" type="presOf" srcId="{6BE0BF70-5A99-457D-B7C6-192D69BF3A3C}" destId="{F181E81C-001E-42BB-B0CD-5966E687DDEF}" srcOrd="0" destOrd="0" presId="urn:microsoft.com/office/officeart/2005/8/layout/default#2"/>
    <dgm:cxn modelId="{C6420D67-9DAA-4F97-A925-697403E1096E}" srcId="{692AABC5-8B99-411A-A53C-988B36FA70CB}" destId="{AFDBCB7E-DC63-4201-AE58-5A0A0FEA401A}" srcOrd="3" destOrd="0" parTransId="{C7E3D28D-52B4-4A83-9C01-F826C17F0D6D}" sibTransId="{1BE21807-E31F-4A4C-B970-A72F6A77E75E}"/>
    <dgm:cxn modelId="{D5F093E3-1832-424D-9F10-2565C8347EFC}" srcId="{692AABC5-8B99-411A-A53C-988B36FA70CB}" destId="{0EC351C1-8809-4EBA-8F14-D2A8A6699CC1}" srcOrd="0" destOrd="0" parTransId="{BF690423-1444-4737-BEB5-CED2DE42BB22}" sibTransId="{294DCC14-67EF-45DA-81A3-1A1A61902D88}"/>
    <dgm:cxn modelId="{0506C8A5-B3D6-4C58-A1B9-1EDA321B157D}" srcId="{692AABC5-8B99-411A-A53C-988B36FA70CB}" destId="{F460539F-1F1C-4458-9546-64D03D7FA95D}" srcOrd="1" destOrd="0" parTransId="{004FCCD5-8EDF-41E2-B60F-B45A47B8F09B}" sibTransId="{A2C24891-1DC8-4D90-918B-67AEC7C188C1}"/>
    <dgm:cxn modelId="{DF86CD21-7DCF-4337-BE73-6C035812D8B6}" srcId="{692AABC5-8B99-411A-A53C-988B36FA70CB}" destId="{98432204-218F-41DC-A49D-5228D042E63E}" srcOrd="5" destOrd="0" parTransId="{29D0AE4C-BB3F-4FB7-9D9A-AEDA4DA3769A}" sibTransId="{2BBD7ED0-B752-4161-9A91-47E9C5FADD3F}"/>
    <dgm:cxn modelId="{B163639A-1E31-4BD9-B469-DDA955CE6AB5}" srcId="{692AABC5-8B99-411A-A53C-988B36FA70CB}" destId="{01E5947E-B093-4CCB-8EE6-1AD6E6A6EC78}" srcOrd="7" destOrd="0" parTransId="{5E098692-5514-4F1A-9419-D45ED077C090}" sibTransId="{6E92DA61-29A3-4DB6-8BC7-C203F6369EB7}"/>
    <dgm:cxn modelId="{4B7E18C7-FC98-4AD8-967C-E4FEB8C32348}" srcId="{692AABC5-8B99-411A-A53C-988B36FA70CB}" destId="{EB8A30A8-2AFE-4BFB-B6EB-6EAD5CC073D5}" srcOrd="6" destOrd="0" parTransId="{EEE164FE-54E4-4A8C-B5CF-EC16F2D8B3D7}" sibTransId="{A0087118-66C4-4BF7-88FE-9D9653779088}"/>
    <dgm:cxn modelId="{481F7739-F277-4B53-8B31-A020810EC9AB}" type="presOf" srcId="{98432204-218F-41DC-A49D-5228D042E63E}" destId="{4B754FCD-E8E5-4EAC-A779-7310950DC036}" srcOrd="0" destOrd="0" presId="urn:microsoft.com/office/officeart/2005/8/layout/default#2"/>
    <dgm:cxn modelId="{CE14A2E3-4E91-43A7-B0E2-F798A02949AA}" type="presOf" srcId="{01E5947E-B093-4CCB-8EE6-1AD6E6A6EC78}" destId="{6F030024-DA73-4D9C-A161-862967341CDD}" srcOrd="0" destOrd="0" presId="urn:microsoft.com/office/officeart/2005/8/layout/default#2"/>
    <dgm:cxn modelId="{6BE19183-2144-4980-AF19-CCE772DFDFBA}" type="presOf" srcId="{AFDBCB7E-DC63-4201-AE58-5A0A0FEA401A}" destId="{D5C5CA49-AF01-41BA-8FCC-5FB419A2D699}" srcOrd="0" destOrd="0" presId="urn:microsoft.com/office/officeart/2005/8/layout/default#2"/>
    <dgm:cxn modelId="{53B1F750-9214-4378-BA86-328048EBB03A}" type="presOf" srcId="{0EC351C1-8809-4EBA-8F14-D2A8A6699CC1}" destId="{B1E2B827-151E-4E1C-AF99-9D7BE1E4B81C}" srcOrd="0" destOrd="0" presId="urn:microsoft.com/office/officeart/2005/8/layout/default#2"/>
    <dgm:cxn modelId="{DCD7E709-9D25-42CE-BECF-0AEB037B9A6D}" srcId="{692AABC5-8B99-411A-A53C-988B36FA70CB}" destId="{6BE0BF70-5A99-457D-B7C6-192D69BF3A3C}" srcOrd="2" destOrd="0" parTransId="{8AE840EA-4FC1-4775-8A88-C65EC149EC1A}" sibTransId="{2C7B7A1F-5D52-49B3-862F-C332946AC577}"/>
    <dgm:cxn modelId="{CDF17170-8A26-448A-A4B6-C8CC73626BB7}" type="presOf" srcId="{DD750C64-92D8-42F4-8D56-956156C0D34D}" destId="{ECC45167-0C69-491F-8E9E-953B6662A169}" srcOrd="0" destOrd="0" presId="urn:microsoft.com/office/officeart/2005/8/layout/default#2"/>
    <dgm:cxn modelId="{32EC6757-B630-4143-B16A-0A5C43DA2834}" type="presOf" srcId="{EB8A30A8-2AFE-4BFB-B6EB-6EAD5CC073D5}" destId="{5E9A656C-84EF-4FCF-AC6F-21A6EA582A8A}" srcOrd="0" destOrd="0" presId="urn:microsoft.com/office/officeart/2005/8/layout/default#2"/>
    <dgm:cxn modelId="{1DA5A092-AC28-48D9-8D94-B832ACCA6769}" srcId="{692AABC5-8B99-411A-A53C-988B36FA70CB}" destId="{DD750C64-92D8-42F4-8D56-956156C0D34D}" srcOrd="4" destOrd="0" parTransId="{80E919B2-D6C5-4AC1-8351-99D4D65D0AEE}" sibTransId="{C707D377-C4F8-453E-9EAF-0BF7733E82A3}"/>
    <dgm:cxn modelId="{06D9FC6F-39D7-4AAB-B1F2-883FE400ECB9}" type="presOf" srcId="{692AABC5-8B99-411A-A53C-988B36FA70CB}" destId="{074DC7A4-0F5B-4B2C-BA04-4910F94FB3F2}" srcOrd="0" destOrd="0" presId="urn:microsoft.com/office/officeart/2005/8/layout/default#2"/>
    <dgm:cxn modelId="{5994CB08-AEE0-498D-AE16-70B0E68E21D8}" type="presOf" srcId="{F460539F-1F1C-4458-9546-64D03D7FA95D}" destId="{1C4217BF-611D-4D4F-A08B-190F20085A02}" srcOrd="0" destOrd="0" presId="urn:microsoft.com/office/officeart/2005/8/layout/default#2"/>
    <dgm:cxn modelId="{92FC5BF7-77E8-4562-896F-A9000D39D7A9}" type="presParOf" srcId="{074DC7A4-0F5B-4B2C-BA04-4910F94FB3F2}" destId="{B1E2B827-151E-4E1C-AF99-9D7BE1E4B81C}" srcOrd="0" destOrd="0" presId="urn:microsoft.com/office/officeart/2005/8/layout/default#2"/>
    <dgm:cxn modelId="{980A520D-6B3D-4081-A96A-80F7395B6ACB}" type="presParOf" srcId="{074DC7A4-0F5B-4B2C-BA04-4910F94FB3F2}" destId="{231165BD-CBA9-447C-9A8B-96D6C039BFBF}" srcOrd="1" destOrd="0" presId="urn:microsoft.com/office/officeart/2005/8/layout/default#2"/>
    <dgm:cxn modelId="{1F684C85-CEBF-491E-888C-3AD0EE5D5DA4}" type="presParOf" srcId="{074DC7A4-0F5B-4B2C-BA04-4910F94FB3F2}" destId="{1C4217BF-611D-4D4F-A08B-190F20085A02}" srcOrd="2" destOrd="0" presId="urn:microsoft.com/office/officeart/2005/8/layout/default#2"/>
    <dgm:cxn modelId="{F891A170-6006-49E4-B211-A6A243C776E6}" type="presParOf" srcId="{074DC7A4-0F5B-4B2C-BA04-4910F94FB3F2}" destId="{445C82B0-BCCE-4B7C-9E33-A79AC9BFABD6}" srcOrd="3" destOrd="0" presId="urn:microsoft.com/office/officeart/2005/8/layout/default#2"/>
    <dgm:cxn modelId="{CD8548BA-1BC4-4BC3-8859-1E329178DFD6}" type="presParOf" srcId="{074DC7A4-0F5B-4B2C-BA04-4910F94FB3F2}" destId="{F181E81C-001E-42BB-B0CD-5966E687DDEF}" srcOrd="4" destOrd="0" presId="urn:microsoft.com/office/officeart/2005/8/layout/default#2"/>
    <dgm:cxn modelId="{DE0AD36D-79B2-437E-AD82-AFDA101EB58A}" type="presParOf" srcId="{074DC7A4-0F5B-4B2C-BA04-4910F94FB3F2}" destId="{FD189DA1-2B3D-4FC2-8448-17680A8B6BE1}" srcOrd="5" destOrd="0" presId="urn:microsoft.com/office/officeart/2005/8/layout/default#2"/>
    <dgm:cxn modelId="{1A22E5E2-D29D-4EE0-A8C9-C520DFFC5BF4}" type="presParOf" srcId="{074DC7A4-0F5B-4B2C-BA04-4910F94FB3F2}" destId="{D5C5CA49-AF01-41BA-8FCC-5FB419A2D699}" srcOrd="6" destOrd="0" presId="urn:microsoft.com/office/officeart/2005/8/layout/default#2"/>
    <dgm:cxn modelId="{C3E55DBE-5158-4E75-9E55-7CD8BB7547CB}" type="presParOf" srcId="{074DC7A4-0F5B-4B2C-BA04-4910F94FB3F2}" destId="{074EB304-8021-408B-B3D5-2BBA62AEF42F}" srcOrd="7" destOrd="0" presId="urn:microsoft.com/office/officeart/2005/8/layout/default#2"/>
    <dgm:cxn modelId="{D6AABA79-5F67-4CB2-BD74-E4AB20CCC90E}" type="presParOf" srcId="{074DC7A4-0F5B-4B2C-BA04-4910F94FB3F2}" destId="{ECC45167-0C69-491F-8E9E-953B6662A169}" srcOrd="8" destOrd="0" presId="urn:microsoft.com/office/officeart/2005/8/layout/default#2"/>
    <dgm:cxn modelId="{170BDA3D-D513-4433-BBFA-F972CDE184B2}" type="presParOf" srcId="{074DC7A4-0F5B-4B2C-BA04-4910F94FB3F2}" destId="{1C6721A1-FF91-448B-8701-6BC9FE691FE5}" srcOrd="9" destOrd="0" presId="urn:microsoft.com/office/officeart/2005/8/layout/default#2"/>
    <dgm:cxn modelId="{B8458868-3FE0-47D2-B2EA-3E86A6722B75}" type="presParOf" srcId="{074DC7A4-0F5B-4B2C-BA04-4910F94FB3F2}" destId="{4B754FCD-E8E5-4EAC-A779-7310950DC036}" srcOrd="10" destOrd="0" presId="urn:microsoft.com/office/officeart/2005/8/layout/default#2"/>
    <dgm:cxn modelId="{0092153E-ACC1-4BF4-ADF9-90A4AFE94317}" type="presParOf" srcId="{074DC7A4-0F5B-4B2C-BA04-4910F94FB3F2}" destId="{900736A5-8144-4592-85D9-DF43CE098743}" srcOrd="11" destOrd="0" presId="urn:microsoft.com/office/officeart/2005/8/layout/default#2"/>
    <dgm:cxn modelId="{6735666E-9896-48EA-9714-B467114962F7}" type="presParOf" srcId="{074DC7A4-0F5B-4B2C-BA04-4910F94FB3F2}" destId="{5E9A656C-84EF-4FCF-AC6F-21A6EA582A8A}" srcOrd="12" destOrd="0" presId="urn:microsoft.com/office/officeart/2005/8/layout/default#2"/>
    <dgm:cxn modelId="{B4AF390B-CD32-46DE-ABE4-2180D6C857AC}" type="presParOf" srcId="{074DC7A4-0F5B-4B2C-BA04-4910F94FB3F2}" destId="{0F3C9AE1-40FD-4023-9DC4-7C17EAF2E515}" srcOrd="13" destOrd="0" presId="urn:microsoft.com/office/officeart/2005/8/layout/default#2"/>
    <dgm:cxn modelId="{B2105DF9-6868-443B-8FAD-FC64CA5B5A9A}" type="presParOf" srcId="{074DC7A4-0F5B-4B2C-BA04-4910F94FB3F2}" destId="{6F030024-DA73-4D9C-A161-862967341CDD}" srcOrd="14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E2B827-151E-4E1C-AF99-9D7BE1E4B81C}">
      <dsp:nvSpPr>
        <dsp:cNvPr id="0" name=""/>
        <dsp:cNvSpPr/>
      </dsp:nvSpPr>
      <dsp:spPr>
        <a:xfrm rot="10800000" flipV="1">
          <a:off x="216018" y="1512169"/>
          <a:ext cx="2055048" cy="520857"/>
        </a:xfrm>
        <a:prstGeom prst="rect">
          <a:avLst/>
        </a:prstGeom>
        <a:solidFill>
          <a:srgbClr val="FFFF00"/>
        </a:solidFill>
        <a:ln>
          <a:solidFill>
            <a:srgbClr val="92D050"/>
          </a:solidFill>
        </a:ln>
        <a:effectLst>
          <a:softEdge rad="12700"/>
        </a:effectLst>
        <a:scene3d>
          <a:camera prst="isometricOffAxis1Right" zoom="95000"/>
          <a:lightRig rig="flat" dir="t"/>
        </a:scene3d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b="1" kern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Elektronika</a:t>
          </a:r>
          <a:endParaRPr lang="pl-PL" sz="2400" b="1" kern="1200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 rot="-10800000">
        <a:off x="216018" y="1512169"/>
        <a:ext cx="2055048" cy="520857"/>
      </dsp:txXfrm>
    </dsp:sp>
    <dsp:sp modelId="{1C4217BF-611D-4D4F-A08B-190F20085A02}">
      <dsp:nvSpPr>
        <dsp:cNvPr id="0" name=""/>
        <dsp:cNvSpPr/>
      </dsp:nvSpPr>
      <dsp:spPr>
        <a:xfrm>
          <a:off x="4320486" y="216026"/>
          <a:ext cx="3411834" cy="934554"/>
        </a:xfrm>
        <a:prstGeom prst="rect">
          <a:avLst/>
        </a:prstGeom>
        <a:solidFill>
          <a:srgbClr val="FFFF00"/>
        </a:solidFill>
        <a:ln>
          <a:solidFill>
            <a:srgbClr val="92D050"/>
          </a:solidFill>
        </a:ln>
        <a:effectLst/>
        <a:scene3d>
          <a:camera prst="isometricOffAxis1Right" zoom="95000"/>
          <a:lightRig rig="flat" dir="t"/>
        </a:scene3d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b="1" kern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Budownictwo i konstrukcje budowlane</a:t>
          </a:r>
          <a:endParaRPr lang="pl-PL" sz="2400" b="1" kern="1200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4320486" y="216026"/>
        <a:ext cx="3411834" cy="934554"/>
      </dsp:txXfrm>
    </dsp:sp>
    <dsp:sp modelId="{F181E81C-001E-42BB-B0CD-5966E687DDEF}">
      <dsp:nvSpPr>
        <dsp:cNvPr id="0" name=""/>
        <dsp:cNvSpPr/>
      </dsp:nvSpPr>
      <dsp:spPr>
        <a:xfrm>
          <a:off x="5544621" y="1728188"/>
          <a:ext cx="2242621" cy="533048"/>
        </a:xfrm>
        <a:prstGeom prst="rect">
          <a:avLst/>
        </a:prstGeom>
        <a:solidFill>
          <a:srgbClr val="92D050"/>
        </a:solidFill>
        <a:ln>
          <a:solidFill>
            <a:srgbClr val="FFFF00"/>
          </a:solidFill>
        </a:ln>
        <a:effectLst/>
        <a:scene3d>
          <a:camera prst="isometricOffAxis1Right" zoom="95000"/>
          <a:lightRig rig="flat" dir="t"/>
        </a:scene3d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b="1" kern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Chemia</a:t>
          </a:r>
          <a:endParaRPr lang="pl-PL" sz="2400" b="1" kern="1200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5544621" y="1728188"/>
        <a:ext cx="2242621" cy="533048"/>
      </dsp:txXfrm>
    </dsp:sp>
    <dsp:sp modelId="{D5C5CA49-AF01-41BA-8FCC-5FB419A2D699}">
      <dsp:nvSpPr>
        <dsp:cNvPr id="0" name=""/>
        <dsp:cNvSpPr/>
      </dsp:nvSpPr>
      <dsp:spPr>
        <a:xfrm>
          <a:off x="144007" y="3456383"/>
          <a:ext cx="2242621" cy="542723"/>
        </a:xfrm>
        <a:prstGeom prst="rect">
          <a:avLst/>
        </a:prstGeom>
        <a:solidFill>
          <a:srgbClr val="FFFF00"/>
        </a:solidFill>
        <a:ln>
          <a:solidFill>
            <a:srgbClr val="92D050"/>
          </a:solidFill>
        </a:ln>
        <a:effectLst/>
        <a:scene3d>
          <a:camera prst="isometricOffAxis1Right" zoom="95000"/>
          <a:lightRig rig="flat" dir="t"/>
        </a:scene3d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b="1" kern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Hutnictwo</a:t>
          </a:r>
          <a:endParaRPr lang="pl-PL" sz="2400" b="1" kern="1200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144007" y="3456383"/>
        <a:ext cx="2242621" cy="542723"/>
      </dsp:txXfrm>
    </dsp:sp>
    <dsp:sp modelId="{ECC45167-0C69-491F-8E9E-953B6662A169}">
      <dsp:nvSpPr>
        <dsp:cNvPr id="0" name=""/>
        <dsp:cNvSpPr/>
      </dsp:nvSpPr>
      <dsp:spPr>
        <a:xfrm>
          <a:off x="1008112" y="504055"/>
          <a:ext cx="2647100" cy="594406"/>
        </a:xfrm>
        <a:prstGeom prst="rect">
          <a:avLst/>
        </a:prstGeom>
        <a:solidFill>
          <a:srgbClr val="92D050"/>
        </a:solidFill>
        <a:ln>
          <a:solidFill>
            <a:srgbClr val="FFFF00"/>
          </a:solidFill>
        </a:ln>
        <a:effectLst/>
        <a:scene3d>
          <a:camera prst="isometricOffAxis1Right" zoom="95000"/>
          <a:lightRig rig="flat" dir="t"/>
        </a:scene3d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b="1" kern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Elektrotechnika</a:t>
          </a:r>
          <a:endParaRPr lang="pl-PL" sz="2400" b="1" kern="1200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1008112" y="504055"/>
        <a:ext cx="2647100" cy="594406"/>
      </dsp:txXfrm>
    </dsp:sp>
    <dsp:sp modelId="{4B754FCD-E8E5-4EAC-A779-7310950DC036}">
      <dsp:nvSpPr>
        <dsp:cNvPr id="0" name=""/>
        <dsp:cNvSpPr/>
      </dsp:nvSpPr>
      <dsp:spPr>
        <a:xfrm>
          <a:off x="1440153" y="2448266"/>
          <a:ext cx="2119322" cy="535188"/>
        </a:xfrm>
        <a:prstGeom prst="rect">
          <a:avLst/>
        </a:prstGeom>
        <a:solidFill>
          <a:srgbClr val="92D050"/>
        </a:solidFill>
        <a:ln>
          <a:solidFill>
            <a:srgbClr val="FFFF00"/>
          </a:solidFill>
        </a:ln>
        <a:effectLst/>
        <a:scene3d>
          <a:camera prst="isometricOffAxis1Right" zoom="95000"/>
          <a:lightRig rig="flat" dir="t"/>
        </a:scene3d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b="1" kern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Górnictwo</a:t>
          </a:r>
          <a:endParaRPr lang="pl-PL" sz="2400" b="1" kern="1200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1440153" y="2448266"/>
        <a:ext cx="2119322" cy="535188"/>
      </dsp:txXfrm>
    </dsp:sp>
    <dsp:sp modelId="{7740777A-6D6A-48AC-B1B1-982ACAD23DF1}">
      <dsp:nvSpPr>
        <dsp:cNvPr id="0" name=""/>
        <dsp:cNvSpPr/>
      </dsp:nvSpPr>
      <dsp:spPr>
        <a:xfrm>
          <a:off x="4718359" y="4320485"/>
          <a:ext cx="3454040" cy="833071"/>
        </a:xfrm>
        <a:prstGeom prst="rect">
          <a:avLst/>
        </a:prstGeom>
        <a:solidFill>
          <a:srgbClr val="92D050"/>
        </a:solidFill>
        <a:ln>
          <a:solidFill>
            <a:srgbClr val="FFFF00"/>
          </a:solidFill>
        </a:ln>
        <a:effectLst/>
        <a:scene3d>
          <a:camera prst="isometricOffAxis1Right" zoom="95000"/>
          <a:lightRig rig="flat" dir="t"/>
        </a:scene3d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b="1" kern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Logistyka transport opakowania</a:t>
          </a:r>
          <a:endParaRPr lang="pl-PL" sz="2400" b="1" kern="1200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4718359" y="4320485"/>
        <a:ext cx="3454040" cy="833071"/>
      </dsp:txXfrm>
    </dsp:sp>
    <dsp:sp modelId="{5E9A656C-84EF-4FCF-AC6F-21A6EA582A8A}">
      <dsp:nvSpPr>
        <dsp:cNvPr id="0" name=""/>
        <dsp:cNvSpPr/>
      </dsp:nvSpPr>
      <dsp:spPr>
        <a:xfrm>
          <a:off x="4813805" y="2736302"/>
          <a:ext cx="3358594" cy="972391"/>
        </a:xfrm>
        <a:prstGeom prst="rect">
          <a:avLst/>
        </a:prstGeom>
        <a:solidFill>
          <a:srgbClr val="FFFF00"/>
        </a:solidFill>
        <a:ln>
          <a:solidFill>
            <a:srgbClr val="92D050"/>
          </a:solidFill>
        </a:ln>
        <a:effectLst/>
        <a:scene3d>
          <a:camera prst="isometricOffAxis1Right" zoom="95000"/>
          <a:lightRig rig="flat" dir="t"/>
        </a:scene3d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b="1" kern="120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Produkty powszechnego użytku</a:t>
          </a:r>
          <a:endParaRPr lang="pl-PL" sz="2400" b="1" kern="1200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4813805" y="2736302"/>
        <a:ext cx="3358594" cy="972391"/>
      </dsp:txXfrm>
    </dsp:sp>
    <dsp:sp modelId="{9A3BC050-08F2-4E22-B2EF-88427DD123E1}">
      <dsp:nvSpPr>
        <dsp:cNvPr id="0" name=""/>
        <dsp:cNvSpPr/>
      </dsp:nvSpPr>
      <dsp:spPr>
        <a:xfrm>
          <a:off x="1728195" y="4320481"/>
          <a:ext cx="2119322" cy="535188"/>
        </a:xfrm>
        <a:prstGeom prst="rect">
          <a:avLst/>
        </a:prstGeom>
        <a:solidFill>
          <a:srgbClr val="92D050"/>
        </a:solidFill>
        <a:ln>
          <a:solidFill>
            <a:srgbClr val="FFFF00"/>
          </a:solidFill>
        </a:ln>
        <a:effectLst/>
        <a:scene3d>
          <a:camera prst="isometricOffAxis1Right" zoom="95000"/>
          <a:lightRig rig="flat" dir="t"/>
        </a:scene3d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b="1" kern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Elektryka</a:t>
          </a:r>
          <a:endParaRPr lang="pl-PL" sz="2400" b="1" kern="1200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1728195" y="4320481"/>
        <a:ext cx="2119322" cy="5351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E2B827-151E-4E1C-AF99-9D7BE1E4B81C}">
      <dsp:nvSpPr>
        <dsp:cNvPr id="0" name=""/>
        <dsp:cNvSpPr/>
      </dsp:nvSpPr>
      <dsp:spPr>
        <a:xfrm rot="10800000" flipV="1">
          <a:off x="0" y="0"/>
          <a:ext cx="2210455" cy="772062"/>
        </a:xfrm>
        <a:prstGeom prst="rect">
          <a:avLst/>
        </a:prstGeom>
        <a:solidFill>
          <a:srgbClr val="FFFF00"/>
        </a:solidFill>
        <a:ln>
          <a:solidFill>
            <a:srgbClr val="92D050"/>
          </a:solidFill>
        </a:ln>
        <a:effectLst/>
        <a:scene3d>
          <a:camera prst="isometricOffAxis1Right" zoom="95000"/>
          <a:lightRig rig="flat" dir="t"/>
        </a:scene3d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200" b="1" kern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Maszyny i inżynieria</a:t>
          </a:r>
          <a:endParaRPr lang="pl-PL" sz="2200" b="1" kern="1200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 rot="-10800000">
        <a:off x="0" y="0"/>
        <a:ext cx="2210455" cy="772062"/>
      </dsp:txXfrm>
    </dsp:sp>
    <dsp:sp modelId="{1C4217BF-611D-4D4F-A08B-190F20085A02}">
      <dsp:nvSpPr>
        <dsp:cNvPr id="0" name=""/>
        <dsp:cNvSpPr/>
      </dsp:nvSpPr>
      <dsp:spPr>
        <a:xfrm>
          <a:off x="0" y="1223587"/>
          <a:ext cx="3093353" cy="785943"/>
        </a:xfrm>
        <a:prstGeom prst="rect">
          <a:avLst/>
        </a:prstGeom>
        <a:solidFill>
          <a:srgbClr val="92D050"/>
        </a:solidFill>
        <a:ln>
          <a:solidFill>
            <a:srgbClr val="FFFF00"/>
          </a:solidFill>
        </a:ln>
        <a:effectLst/>
        <a:scene3d>
          <a:camera prst="isometricOffAxis1Right" zoom="95000"/>
          <a:lightRig rig="flat" dir="t"/>
        </a:scene3d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200" b="1" kern="1200" dirty="0" err="1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Nanotechnologia</a:t>
          </a:r>
          <a:r>
            <a:rPr lang="pl-PL" sz="2200" b="1" kern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 i innowacje</a:t>
          </a:r>
          <a:endParaRPr lang="pl-PL" sz="2200" b="1" kern="1200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0" y="1223587"/>
        <a:ext cx="3093353" cy="785943"/>
      </dsp:txXfrm>
    </dsp:sp>
    <dsp:sp modelId="{F181E81C-001E-42BB-B0CD-5966E687DDEF}">
      <dsp:nvSpPr>
        <dsp:cNvPr id="0" name=""/>
        <dsp:cNvSpPr/>
      </dsp:nvSpPr>
      <dsp:spPr>
        <a:xfrm>
          <a:off x="2" y="2376270"/>
          <a:ext cx="4088021" cy="989593"/>
        </a:xfrm>
        <a:prstGeom prst="rect">
          <a:avLst/>
        </a:prstGeom>
        <a:solidFill>
          <a:srgbClr val="FFFF00"/>
        </a:solidFill>
        <a:ln>
          <a:solidFill>
            <a:srgbClr val="92D050"/>
          </a:solidFill>
        </a:ln>
        <a:effectLst/>
        <a:scene3d>
          <a:camera prst="isometricOffAxis1Right" zoom="95000"/>
          <a:lightRig rig="flat" dir="t"/>
        </a:scene3d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200" b="1" kern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Obronność i bezpieczeństwo powszechne</a:t>
          </a:r>
          <a:endParaRPr lang="pl-PL" sz="2200" b="1" kern="1200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2" y="2376270"/>
        <a:ext cx="4088021" cy="989593"/>
      </dsp:txXfrm>
    </dsp:sp>
    <dsp:sp modelId="{D5C5CA49-AF01-41BA-8FCC-5FB419A2D699}">
      <dsp:nvSpPr>
        <dsp:cNvPr id="0" name=""/>
        <dsp:cNvSpPr/>
      </dsp:nvSpPr>
      <dsp:spPr>
        <a:xfrm>
          <a:off x="4032456" y="4090372"/>
          <a:ext cx="4081514" cy="1022195"/>
        </a:xfrm>
        <a:prstGeom prst="rect">
          <a:avLst/>
        </a:prstGeom>
        <a:solidFill>
          <a:srgbClr val="FFFF00"/>
        </a:solidFill>
        <a:ln>
          <a:solidFill>
            <a:srgbClr val="92D050"/>
          </a:solidFill>
        </a:ln>
        <a:effectLst/>
        <a:scene3d>
          <a:camera prst="isometricOffAxis1Right" zoom="95000"/>
          <a:lightRig rig="flat" dir="t"/>
        </a:scene3d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200" b="1" kern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Zagadnienia podstawowe i systemy zarządzania</a:t>
          </a:r>
          <a:endParaRPr lang="pl-PL" sz="2200" b="1" kern="1200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4032456" y="4090372"/>
        <a:ext cx="4081514" cy="1022195"/>
      </dsp:txXfrm>
    </dsp:sp>
    <dsp:sp modelId="{ECC45167-0C69-491F-8E9E-953B6662A169}">
      <dsp:nvSpPr>
        <dsp:cNvPr id="0" name=""/>
        <dsp:cNvSpPr/>
      </dsp:nvSpPr>
      <dsp:spPr>
        <a:xfrm>
          <a:off x="4807483" y="0"/>
          <a:ext cx="2979509" cy="1076264"/>
        </a:xfrm>
        <a:prstGeom prst="rect">
          <a:avLst/>
        </a:prstGeom>
        <a:solidFill>
          <a:srgbClr val="92D050"/>
        </a:solidFill>
        <a:ln>
          <a:solidFill>
            <a:srgbClr val="FFFF00"/>
          </a:solidFill>
        </a:ln>
        <a:effectLst/>
        <a:scene3d>
          <a:camera prst="isometricOffAxis1Right" zoom="95000"/>
          <a:lightRig rig="flat" dir="t"/>
        </a:scene3d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200" b="1" kern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Żywność, rolnictwo, leśnictwo</a:t>
          </a:r>
          <a:endParaRPr lang="pl-PL" sz="2200" b="1" kern="1200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4807483" y="0"/>
        <a:ext cx="2979509" cy="1076264"/>
      </dsp:txXfrm>
    </dsp:sp>
    <dsp:sp modelId="{4B754FCD-E8E5-4EAC-A779-7310950DC036}">
      <dsp:nvSpPr>
        <dsp:cNvPr id="0" name=""/>
        <dsp:cNvSpPr/>
      </dsp:nvSpPr>
      <dsp:spPr>
        <a:xfrm>
          <a:off x="0" y="3791553"/>
          <a:ext cx="2565413" cy="1321014"/>
        </a:xfrm>
        <a:prstGeom prst="rect">
          <a:avLst/>
        </a:prstGeom>
        <a:solidFill>
          <a:srgbClr val="92D050"/>
        </a:solidFill>
        <a:ln>
          <a:solidFill>
            <a:srgbClr val="FFFF00"/>
          </a:solidFill>
        </a:ln>
        <a:effectLst/>
        <a:scene3d>
          <a:camera prst="isometricOffAxis1Right" zoom="95000"/>
          <a:lightRig rig="flat" dir="t"/>
        </a:scene3d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200" b="1" kern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Techniki informacyjne i komunikacja</a:t>
          </a:r>
          <a:endParaRPr lang="pl-PL" sz="2200" b="1" kern="1200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0" y="3791553"/>
        <a:ext cx="2565413" cy="1321014"/>
      </dsp:txXfrm>
    </dsp:sp>
    <dsp:sp modelId="{5E9A656C-84EF-4FCF-AC6F-21A6EA582A8A}">
      <dsp:nvSpPr>
        <dsp:cNvPr id="0" name=""/>
        <dsp:cNvSpPr/>
      </dsp:nvSpPr>
      <dsp:spPr>
        <a:xfrm>
          <a:off x="5040559" y="1512165"/>
          <a:ext cx="2201013" cy="611063"/>
        </a:xfrm>
        <a:prstGeom prst="rect">
          <a:avLst/>
        </a:prstGeom>
        <a:solidFill>
          <a:srgbClr val="FFFF00"/>
        </a:solidFill>
        <a:ln>
          <a:solidFill>
            <a:srgbClr val="92D050"/>
          </a:solidFill>
        </a:ln>
        <a:effectLst/>
        <a:scene3d>
          <a:camera prst="isometricOffAxis1Right" zoom="95000"/>
          <a:lightRig rig="flat" dir="t"/>
        </a:scene3d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200" b="1" kern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Usługi</a:t>
          </a:r>
          <a:endParaRPr lang="pl-PL" sz="2200" b="1" kern="1200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5040559" y="1512165"/>
        <a:ext cx="2201013" cy="611063"/>
      </dsp:txXfrm>
    </dsp:sp>
    <dsp:sp modelId="{6F030024-DA73-4D9C-A161-862967341CDD}">
      <dsp:nvSpPr>
        <dsp:cNvPr id="0" name=""/>
        <dsp:cNvSpPr/>
      </dsp:nvSpPr>
      <dsp:spPr>
        <a:xfrm>
          <a:off x="5040559" y="2592290"/>
          <a:ext cx="2224373" cy="1216005"/>
        </a:xfrm>
        <a:prstGeom prst="rect">
          <a:avLst/>
        </a:prstGeom>
        <a:solidFill>
          <a:srgbClr val="92D050"/>
        </a:solidFill>
        <a:ln>
          <a:solidFill>
            <a:srgbClr val="FFFF00"/>
          </a:solidFill>
        </a:ln>
        <a:effectLst/>
        <a:scene3d>
          <a:camera prst="isometricOffAxis1Right" zoom="95000"/>
          <a:lightRig rig="flat" dir="t"/>
        </a:scene3d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200" b="1" kern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Zdrowie, środowisko i medycyna</a:t>
          </a:r>
          <a:endParaRPr lang="pl-PL" sz="2200" b="1" kern="1200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5040559" y="2592290"/>
        <a:ext cx="2224373" cy="12160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0D180D-1534-4A24-8E10-164822A34A74}" type="datetimeFigureOut">
              <a:rPr lang="pl-PL" smtClean="0"/>
              <a:t>2017-02-16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6C7DE5-504C-46A7-AAFF-B30A981BDFA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90526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 smtClean="0"/>
          </a:p>
        </p:txBody>
      </p:sp>
      <p:sp>
        <p:nvSpPr>
          <p:cNvPr id="18436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7565A74-672B-498E-8936-95336D734051}" type="slidenum">
              <a:rPr lang="pl-PL" altLang="pl-PL" smtClean="0"/>
              <a:pPr eaLnBrk="1" hangingPunct="1"/>
              <a:t>15</a:t>
            </a:fld>
            <a:endParaRPr lang="pl-PL" altLang="pl-P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91AEB-C070-4A22-8165-52D36AE92937}" type="datetimeFigureOut">
              <a:rPr lang="pl-PL" smtClean="0"/>
              <a:t>2017-02-16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E9605-246C-478C-A54F-91679F3F7F8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01977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91AEB-C070-4A22-8165-52D36AE92937}" type="datetimeFigureOut">
              <a:rPr lang="pl-PL" smtClean="0"/>
              <a:t>2017-02-16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E9605-246C-478C-A54F-91679F3F7F8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3168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91AEB-C070-4A22-8165-52D36AE92937}" type="datetimeFigureOut">
              <a:rPr lang="pl-PL" smtClean="0"/>
              <a:t>2017-02-16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E9605-246C-478C-A54F-91679F3F7F8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2639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91AEB-C070-4A22-8165-52D36AE92937}" type="datetimeFigureOut">
              <a:rPr lang="pl-PL" smtClean="0"/>
              <a:t>2017-02-16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E9605-246C-478C-A54F-91679F3F7F8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65212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91AEB-C070-4A22-8165-52D36AE92937}" type="datetimeFigureOut">
              <a:rPr lang="pl-PL" smtClean="0"/>
              <a:t>2017-02-16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E9605-246C-478C-A54F-91679F3F7F8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76829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91AEB-C070-4A22-8165-52D36AE92937}" type="datetimeFigureOut">
              <a:rPr lang="pl-PL" smtClean="0"/>
              <a:t>2017-02-16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E9605-246C-478C-A54F-91679F3F7F8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3457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91AEB-C070-4A22-8165-52D36AE92937}" type="datetimeFigureOut">
              <a:rPr lang="pl-PL" smtClean="0"/>
              <a:t>2017-02-16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E9605-246C-478C-A54F-91679F3F7F8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29427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91AEB-C070-4A22-8165-52D36AE92937}" type="datetimeFigureOut">
              <a:rPr lang="pl-PL" smtClean="0"/>
              <a:t>2017-02-16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E9605-246C-478C-A54F-91679F3F7F8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75883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91AEB-C070-4A22-8165-52D36AE92937}" type="datetimeFigureOut">
              <a:rPr lang="pl-PL" smtClean="0"/>
              <a:t>2017-02-16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E9605-246C-478C-A54F-91679F3F7F8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13813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91AEB-C070-4A22-8165-52D36AE92937}" type="datetimeFigureOut">
              <a:rPr lang="pl-PL" smtClean="0"/>
              <a:t>2017-02-16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E9605-246C-478C-A54F-91679F3F7F8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44060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91AEB-C070-4A22-8165-52D36AE92937}" type="datetimeFigureOut">
              <a:rPr lang="pl-PL" smtClean="0"/>
              <a:t>2017-02-16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E9605-246C-478C-A54F-91679F3F7F8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9163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54000">
              <a:srgbClr val="85C2FF">
                <a:lumMod val="35000"/>
                <a:lumOff val="65000"/>
                <a:alpha val="12000"/>
              </a:srgbClr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91AEB-C070-4A22-8165-52D36AE92937}" type="datetimeFigureOut">
              <a:rPr lang="pl-PL" smtClean="0"/>
              <a:t>2017-02-16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CE9605-246C-478C-A54F-91679F3F7F8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33755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s://play.kahoot.it/#/k/86741232-e812-4176-b1d1-02162155e813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395536" y="1196752"/>
            <a:ext cx="8496944" cy="1470025"/>
          </a:xfrm>
        </p:spPr>
        <p:txBody>
          <a:bodyPr>
            <a:normAutofit/>
          </a:bodyPr>
          <a:lstStyle/>
          <a:p>
            <a:r>
              <a:rPr lang="pl-PL" sz="5200" b="1" dirty="0" smtClean="0"/>
              <a:t>NORMY A BEZPIECZEŃSTWO</a:t>
            </a:r>
            <a:endParaRPr lang="pl-PL" sz="5200" b="1" dirty="0"/>
          </a:p>
        </p:txBody>
      </p:sp>
      <p:sp>
        <p:nvSpPr>
          <p:cNvPr id="4" name="Podtytuł 2"/>
          <p:cNvSpPr>
            <a:spLocks noGrp="1"/>
          </p:cNvSpPr>
          <p:nvPr>
            <p:ph type="subTitle" idx="1"/>
          </p:nvPr>
        </p:nvSpPr>
        <p:spPr>
          <a:xfrm>
            <a:off x="3142381" y="3404592"/>
            <a:ext cx="6400800" cy="1752600"/>
          </a:xfrm>
        </p:spPr>
        <p:txBody>
          <a:bodyPr>
            <a:normAutofit fontScale="92500" lnSpcReduction="10000"/>
          </a:bodyPr>
          <a:lstStyle/>
          <a:p>
            <a:r>
              <a:rPr lang="pl-PL" sz="3900" b="1" dirty="0" smtClean="0">
                <a:solidFill>
                  <a:srgbClr val="0070C0"/>
                </a:solidFill>
              </a:rPr>
              <a:t>Szymon </a:t>
            </a:r>
            <a:r>
              <a:rPr lang="pl-PL" sz="3900" b="1" dirty="0" err="1" smtClean="0">
                <a:solidFill>
                  <a:srgbClr val="0070C0"/>
                </a:solidFill>
              </a:rPr>
              <a:t>Surmacewicz</a:t>
            </a:r>
            <a:endParaRPr lang="pl-PL" sz="3900" b="1" dirty="0" smtClean="0">
              <a:solidFill>
                <a:srgbClr val="0070C0"/>
              </a:solidFill>
            </a:endParaRPr>
          </a:p>
          <a:p>
            <a:r>
              <a:rPr lang="pl-PL" sz="2400" b="1" dirty="0" smtClean="0">
                <a:solidFill>
                  <a:srgbClr val="0070C0"/>
                </a:solidFill>
              </a:rPr>
              <a:t>Zespół Szkół Mechanicznych </a:t>
            </a:r>
          </a:p>
          <a:p>
            <a:r>
              <a:rPr lang="pl-PL" sz="2400" b="1" dirty="0" smtClean="0">
                <a:solidFill>
                  <a:srgbClr val="0070C0"/>
                </a:solidFill>
              </a:rPr>
              <a:t>Centrum Kształcenia Praktycznego </a:t>
            </a:r>
          </a:p>
          <a:p>
            <a:r>
              <a:rPr lang="pl-PL" sz="2400" b="1" dirty="0" smtClean="0">
                <a:solidFill>
                  <a:srgbClr val="0070C0"/>
                </a:solidFill>
              </a:rPr>
              <a:t>Nr 2 im Św. Józefa w Białymstoku</a:t>
            </a:r>
          </a:p>
          <a:p>
            <a:endParaRPr lang="pl-PL" sz="2600" dirty="0"/>
          </a:p>
        </p:txBody>
      </p:sp>
      <p:pic>
        <p:nvPicPr>
          <p:cNvPr id="5" name="Obraz 4" descr="logo zsm new &amp; last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356992"/>
            <a:ext cx="2016224" cy="18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pole tekstowe 5"/>
          <p:cNvSpPr txBox="1"/>
          <p:nvPr/>
        </p:nvSpPr>
        <p:spPr>
          <a:xfrm>
            <a:off x="2987824" y="6093295"/>
            <a:ext cx="308969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200" b="1" dirty="0" smtClean="0">
                <a:solidFill>
                  <a:srgbClr val="0070C0"/>
                </a:solidFill>
              </a:rPr>
              <a:t>Białystok, styczeń 2017 r.</a:t>
            </a:r>
            <a:endParaRPr lang="pl-PL" sz="2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462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39552" y="2492896"/>
            <a:ext cx="8229600" cy="2664296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pl-PL" sz="4000" dirty="0" smtClean="0"/>
              <a:t> skrót: </a:t>
            </a:r>
            <a:r>
              <a:rPr lang="pl-PL" sz="4000" b="1" dirty="0" smtClean="0"/>
              <a:t>PKN</a:t>
            </a:r>
            <a:r>
              <a:rPr lang="pl-PL" sz="4000" dirty="0" smtClean="0"/>
              <a:t>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l-PL" sz="4000" dirty="0" smtClean="0"/>
              <a:t> jest jedynym </a:t>
            </a:r>
            <a:r>
              <a:rPr lang="pl-PL" sz="4000" dirty="0"/>
              <a:t>właścicielem </a:t>
            </a:r>
            <a:r>
              <a:rPr lang="pl-PL" sz="4000" dirty="0" smtClean="0"/>
              <a:t>praw autorskich </a:t>
            </a:r>
            <a:r>
              <a:rPr lang="pl-PL" sz="4000" dirty="0"/>
              <a:t>do Polskich </a:t>
            </a:r>
            <a:r>
              <a:rPr lang="pl-PL" sz="4000" dirty="0" smtClean="0"/>
              <a:t>Norm.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251520" y="476672"/>
            <a:ext cx="88738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5200" b="1" dirty="0" smtClean="0"/>
              <a:t>Polski Komitet Normalizacyjny</a:t>
            </a:r>
            <a:endParaRPr lang="pl-PL" sz="5200" b="1" dirty="0"/>
          </a:p>
        </p:txBody>
      </p:sp>
    </p:spTree>
    <p:extLst>
      <p:ext uri="{BB962C8B-B14F-4D97-AF65-F5344CB8AC3E}">
        <p14:creationId xmlns:p14="http://schemas.microsoft.com/office/powerpoint/2010/main" val="396780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1259632" y="2708920"/>
            <a:ext cx="66247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§"/>
            </a:pPr>
            <a:r>
              <a:rPr lang="pl-PL" sz="4000" dirty="0" smtClean="0"/>
              <a:t>zapewnienie jakości </a:t>
            </a:r>
            <a:r>
              <a:rPr lang="pl-PL" sz="4000" dirty="0" smtClean="0"/>
              <a:t/>
            </a:r>
            <a:br>
              <a:rPr lang="pl-PL" sz="4000" dirty="0" smtClean="0"/>
            </a:br>
            <a:r>
              <a:rPr lang="pl-PL" sz="4000" dirty="0" smtClean="0"/>
              <a:t>i </a:t>
            </a:r>
            <a:r>
              <a:rPr lang="pl-PL" sz="4000" dirty="0" smtClean="0"/>
              <a:t>niezawodności </a:t>
            </a:r>
            <a:r>
              <a:rPr lang="pl-PL" sz="4000" dirty="0" smtClean="0"/>
              <a:t/>
            </a:r>
            <a:br>
              <a:rPr lang="pl-PL" sz="4000" dirty="0" smtClean="0"/>
            </a:br>
            <a:r>
              <a:rPr lang="pl-PL" sz="4000" dirty="0" smtClean="0"/>
              <a:t>wyrobów</a:t>
            </a:r>
            <a:r>
              <a:rPr lang="pl-PL" sz="4000" dirty="0" smtClean="0"/>
              <a:t>, procesów i usług.</a:t>
            </a:r>
            <a:endParaRPr lang="pl-PL" sz="40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2051720" y="836712"/>
            <a:ext cx="521315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6000" b="1" dirty="0" smtClean="0"/>
              <a:t>Cel normalizacji</a:t>
            </a:r>
            <a:endParaRPr lang="pl-PL" sz="6000" b="1" dirty="0"/>
          </a:p>
        </p:txBody>
      </p:sp>
    </p:spTree>
    <p:extLst>
      <p:ext uri="{BB962C8B-B14F-4D97-AF65-F5344CB8AC3E}">
        <p14:creationId xmlns:p14="http://schemas.microsoft.com/office/powerpoint/2010/main" val="427512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5223295"/>
              </p:ext>
            </p:extLst>
          </p:nvPr>
        </p:nvGraphicFramePr>
        <p:xfrm>
          <a:off x="683568" y="1340768"/>
          <a:ext cx="7920880" cy="4570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367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5550">
                <a:tc>
                  <a:txBody>
                    <a:bodyPr/>
                    <a:lstStyle/>
                    <a:p>
                      <a:r>
                        <a:rPr lang="pl-PL" dirty="0" smtClean="0"/>
                        <a:t>Normy typu: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04691">
                <a:tc>
                  <a:txBody>
                    <a:bodyPr/>
                    <a:lstStyle/>
                    <a:p>
                      <a:pPr algn="ctr"/>
                      <a:r>
                        <a:rPr lang="pl-PL" sz="2800" dirty="0" smtClean="0"/>
                        <a:t>A</a:t>
                      </a:r>
                      <a:endParaRPr lang="pl-P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pl-PL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określają </a:t>
                      </a: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podstawowe pojęcia, terminologię i zasady projektowania odnoszące się do wszystkich kategorii maszyn;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stosowanie wyłącznie tego typu norm nie jest wystarczające, aby zapewnić zgodność z odpowiednimi zasadniczymi wymaganiami w zakresie ochrony zdrowia i bezpieczeństwa.</a:t>
                      </a:r>
                    </a:p>
                    <a:p>
                      <a:pPr algn="just"/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5550">
                <a:tc>
                  <a:txBody>
                    <a:bodyPr/>
                    <a:lstStyle/>
                    <a:p>
                      <a:pPr algn="ctr"/>
                      <a:r>
                        <a:rPr lang="pl-PL" sz="2800" dirty="0" smtClean="0"/>
                        <a:t>B</a:t>
                      </a:r>
                      <a:endParaRPr lang="pl-P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dotyczą określonych aspektów bezpieczeństwa maszyn lub określonych rodzajów zabezpieczeń, które mogą być stosowane w maszynach.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5550">
                <a:tc>
                  <a:txBody>
                    <a:bodyPr/>
                    <a:lstStyle/>
                    <a:p>
                      <a:pPr algn="ctr"/>
                      <a:r>
                        <a:rPr lang="pl-PL" sz="2800" dirty="0" smtClean="0"/>
                        <a:t>C</a:t>
                      </a:r>
                      <a:endParaRPr lang="pl-P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zawierają specyfikacje dotyczące określonej kategorii maszyn. Maszyny różnego typu należące do kategorii objętej normą typu C są przeznaczone do podobnego użytku oraz stwarzają podobny poziom ryzyka. </a:t>
                      </a:r>
                    </a:p>
                    <a:p>
                      <a:pPr algn="just"/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pole tekstowe 4"/>
          <p:cNvSpPr txBox="1"/>
          <p:nvPr/>
        </p:nvSpPr>
        <p:spPr>
          <a:xfrm>
            <a:off x="2699792" y="332656"/>
            <a:ext cx="41487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5400" b="1" dirty="0" smtClean="0"/>
              <a:t>Rodzaje norm</a:t>
            </a:r>
            <a:endParaRPr lang="pl-PL" sz="5400" b="1" dirty="0"/>
          </a:p>
        </p:txBody>
      </p:sp>
    </p:spTree>
    <p:extLst>
      <p:ext uri="{BB962C8B-B14F-4D97-AF65-F5344CB8AC3E}">
        <p14:creationId xmlns:p14="http://schemas.microsoft.com/office/powerpoint/2010/main" val="96130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39552" y="1988841"/>
            <a:ext cx="8229600" cy="3168352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pl-PL" dirty="0" smtClean="0"/>
              <a:t>Producenci i laboratoria badawcze najczęściej posługują się normami typu C, w których wymagania i sposób ich weryfikacji są najbardziej precyzyjnie określone, stanowiąc podstawę zgodności maszyny.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132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ytuł 1"/>
          <p:cNvSpPr>
            <a:spLocks noGrp="1"/>
          </p:cNvSpPr>
          <p:nvPr>
            <p:ph type="title"/>
          </p:nvPr>
        </p:nvSpPr>
        <p:spPr>
          <a:xfrm>
            <a:off x="-108520" y="22385"/>
            <a:ext cx="8229600" cy="1143000"/>
          </a:xfrm>
        </p:spPr>
        <p:txBody>
          <a:bodyPr/>
          <a:lstStyle/>
          <a:p>
            <a:r>
              <a:rPr lang="pl-PL" altLang="pl-PL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Sektory normalizacji</a:t>
            </a: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034138641"/>
              </p:ext>
            </p:extLst>
          </p:nvPr>
        </p:nvGraphicFramePr>
        <p:xfrm>
          <a:off x="755576" y="1124744"/>
          <a:ext cx="8172400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207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ytuł 1"/>
          <p:cNvSpPr>
            <a:spLocks noGrp="1"/>
          </p:cNvSpPr>
          <p:nvPr>
            <p:ph type="title"/>
          </p:nvPr>
        </p:nvSpPr>
        <p:spPr>
          <a:xfrm>
            <a:off x="-324544" y="0"/>
            <a:ext cx="8229600" cy="1143000"/>
          </a:xfrm>
        </p:spPr>
        <p:txBody>
          <a:bodyPr/>
          <a:lstStyle/>
          <a:p>
            <a:r>
              <a:rPr lang="pl-PL" altLang="pl-PL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Sektory normalizacji</a:t>
            </a: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513878792"/>
              </p:ext>
            </p:extLst>
          </p:nvPr>
        </p:nvGraphicFramePr>
        <p:xfrm>
          <a:off x="539552" y="1268760"/>
          <a:ext cx="8147248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1636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smtClean="0"/>
              <a:t>Proces certyfikacji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pl-PL" dirty="0"/>
              <a:t>Każda Organizacja </a:t>
            </a:r>
            <a:r>
              <a:rPr lang="pl-PL" sz="2400" dirty="0" smtClean="0"/>
              <a:t>(producent</a:t>
            </a:r>
            <a:r>
              <a:rPr lang="pl-PL" sz="2400" dirty="0"/>
              <a:t>, </a:t>
            </a:r>
            <a:r>
              <a:rPr lang="pl-PL" sz="2400" dirty="0" smtClean="0"/>
              <a:t>przedstawiciel</a:t>
            </a:r>
            <a:r>
              <a:rPr lang="pl-PL" sz="2400" dirty="0"/>
              <a:t>, importer, </a:t>
            </a:r>
            <a:r>
              <a:rPr lang="pl-PL" sz="2400" dirty="0" smtClean="0"/>
              <a:t>dystrybutor) </a:t>
            </a:r>
            <a:r>
              <a:rPr lang="pl-PL" dirty="0"/>
              <a:t>może </a:t>
            </a:r>
            <a:r>
              <a:rPr lang="pl-PL" dirty="0" smtClean="0"/>
              <a:t>wystąpić </a:t>
            </a:r>
            <a:r>
              <a:rPr lang="pl-PL" dirty="0"/>
              <a:t>do PKN </a:t>
            </a:r>
            <a:r>
              <a:rPr lang="pl-PL" dirty="0" smtClean="0"/>
              <a:t>o przeprowadzenie </a:t>
            </a:r>
            <a:r>
              <a:rPr lang="pl-PL" dirty="0"/>
              <a:t>oceny </a:t>
            </a:r>
            <a:r>
              <a:rPr lang="pl-PL" dirty="0" smtClean="0"/>
              <a:t>przedmiotu certyfikacji</a:t>
            </a:r>
            <a:r>
              <a:rPr lang="pl-PL" dirty="0"/>
              <a:t>, dla którego </a:t>
            </a:r>
            <a:r>
              <a:rPr lang="pl-PL" dirty="0" smtClean="0"/>
              <a:t>zostały </a:t>
            </a:r>
            <a:r>
              <a:rPr lang="pl-PL" dirty="0"/>
              <a:t>określone wymagania w jednej lub więcej </a:t>
            </a:r>
            <a:r>
              <a:rPr lang="pl-PL" dirty="0" smtClean="0"/>
              <a:t>Polskich </a:t>
            </a:r>
            <a:r>
              <a:rPr lang="pl-PL" dirty="0"/>
              <a:t>Normach</a:t>
            </a:r>
            <a:r>
              <a:rPr lang="pl-PL" dirty="0" smtClean="0"/>
              <a:t>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dirty="0" smtClean="0"/>
              <a:t>Przedmiotem </a:t>
            </a:r>
            <a:r>
              <a:rPr lang="pl-PL" dirty="0"/>
              <a:t>certyfikacji może być </a:t>
            </a:r>
            <a:r>
              <a:rPr lang="pl-PL" dirty="0" smtClean="0"/>
              <a:t>przedmiot materialny lub materiał </a:t>
            </a:r>
            <a:r>
              <a:rPr lang="pl-PL" dirty="0"/>
              <a:t>przetworzony, usługa, </a:t>
            </a:r>
            <a:r>
              <a:rPr lang="pl-PL" dirty="0" smtClean="0"/>
              <a:t>wytwór </a:t>
            </a:r>
            <a:r>
              <a:rPr lang="pl-PL" dirty="0"/>
              <a:t>intelektualny, system </a:t>
            </a:r>
            <a:r>
              <a:rPr lang="pl-PL" dirty="0" smtClean="0"/>
              <a:t>zarządzania. </a:t>
            </a: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5992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6000" b="1" dirty="0" smtClean="0"/>
              <a:t>Bezpieczeństwo</a:t>
            </a:r>
            <a:endParaRPr lang="pl-PL" sz="6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39552" y="2636912"/>
            <a:ext cx="8229600" cy="254888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l-PL" sz="4400" dirty="0" smtClean="0"/>
              <a:t>„Stan niezagrożenia, spokoju, pewności”</a:t>
            </a:r>
          </a:p>
          <a:p>
            <a:pPr marL="0" indent="0">
              <a:buNone/>
            </a:pPr>
            <a:endParaRPr lang="pl-PL" sz="4400" dirty="0"/>
          </a:p>
          <a:p>
            <a:pPr marL="0" indent="0" algn="r">
              <a:buNone/>
            </a:pPr>
            <a:r>
              <a:rPr lang="pl-PL" sz="2600" i="1" dirty="0" smtClean="0"/>
              <a:t>Słownik języka polskiego</a:t>
            </a:r>
            <a:endParaRPr lang="pl-PL" sz="2600" i="1" dirty="0"/>
          </a:p>
        </p:txBody>
      </p:sp>
    </p:spTree>
    <p:extLst>
      <p:ext uri="{BB962C8B-B14F-4D97-AF65-F5344CB8AC3E}">
        <p14:creationId xmlns:p14="http://schemas.microsoft.com/office/powerpoint/2010/main" val="184102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72400" cy="1470025"/>
          </a:xfrm>
        </p:spPr>
        <p:txBody>
          <a:bodyPr>
            <a:normAutofit/>
          </a:bodyPr>
          <a:lstStyle/>
          <a:p>
            <a:r>
              <a:rPr lang="pl-PL" sz="6000" b="1" dirty="0" smtClean="0"/>
              <a:t>Bezpieczeństwo</a:t>
            </a:r>
            <a:endParaRPr lang="pl-PL" sz="6000" b="1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5076056" y="3022476"/>
            <a:ext cx="3796145" cy="1040709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pl-PL" sz="11200" dirty="0" smtClean="0">
                <a:solidFill>
                  <a:schemeClr val="tx1"/>
                </a:solidFill>
              </a:rPr>
              <a:t>przypisane określonym maszynom/urządzeniom lub ich </a:t>
            </a:r>
            <a:r>
              <a:rPr lang="pl-PL" sz="11200" dirty="0" smtClean="0">
                <a:solidFill>
                  <a:schemeClr val="tx1"/>
                </a:solidFill>
              </a:rPr>
              <a:t>grupom</a:t>
            </a:r>
            <a:endParaRPr lang="pl-PL" sz="11200" dirty="0"/>
          </a:p>
          <a:p>
            <a:endParaRPr lang="pl-PL" dirty="0"/>
          </a:p>
        </p:txBody>
      </p:sp>
      <p:cxnSp>
        <p:nvCxnSpPr>
          <p:cNvPr id="5" name="Łącznik prosty ze strzałką 4"/>
          <p:cNvCxnSpPr/>
          <p:nvPr/>
        </p:nvCxnSpPr>
        <p:spPr>
          <a:xfrm flipH="1">
            <a:off x="1453311" y="1772816"/>
            <a:ext cx="1678529" cy="14417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rostokąt 5"/>
          <p:cNvSpPr/>
          <p:nvPr/>
        </p:nvSpPr>
        <p:spPr>
          <a:xfrm>
            <a:off x="310311" y="3265663"/>
            <a:ext cx="2286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3000" dirty="0" smtClean="0"/>
              <a:t>użytkowania</a:t>
            </a:r>
            <a:endParaRPr lang="pl-PL" sz="3000" dirty="0"/>
          </a:p>
        </p:txBody>
      </p:sp>
      <p:cxnSp>
        <p:nvCxnSpPr>
          <p:cNvPr id="8" name="Łącznik prosty ze strzałką 7"/>
          <p:cNvCxnSpPr/>
          <p:nvPr/>
        </p:nvCxnSpPr>
        <p:spPr>
          <a:xfrm flipH="1">
            <a:off x="2574251" y="1772816"/>
            <a:ext cx="1205661" cy="22903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rostokąt 8"/>
          <p:cNvSpPr/>
          <p:nvPr/>
        </p:nvSpPr>
        <p:spPr>
          <a:xfrm>
            <a:off x="1295001" y="4221088"/>
            <a:ext cx="234523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pl-PL" sz="3000" dirty="0" smtClean="0"/>
              <a:t>funkcjonalne</a:t>
            </a:r>
            <a:endParaRPr lang="pl-PL" sz="3000" dirty="0"/>
          </a:p>
        </p:txBody>
      </p:sp>
      <p:cxnSp>
        <p:nvCxnSpPr>
          <p:cNvPr id="11" name="Łącznik prosty ze strzałką 10"/>
          <p:cNvCxnSpPr/>
          <p:nvPr/>
        </p:nvCxnSpPr>
        <p:spPr>
          <a:xfrm flipH="1">
            <a:off x="3918007" y="1772481"/>
            <a:ext cx="277804" cy="39607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rostokąt 11"/>
          <p:cNvSpPr/>
          <p:nvPr/>
        </p:nvSpPr>
        <p:spPr>
          <a:xfrm>
            <a:off x="2467618" y="5871046"/>
            <a:ext cx="345638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dirty="0"/>
              <a:t>elektryczne maszyn</a:t>
            </a:r>
          </a:p>
        </p:txBody>
      </p:sp>
      <p:cxnSp>
        <p:nvCxnSpPr>
          <p:cNvPr id="14" name="Łącznik prosty ze strzałką 13"/>
          <p:cNvCxnSpPr/>
          <p:nvPr/>
        </p:nvCxnSpPr>
        <p:spPr>
          <a:xfrm>
            <a:off x="4499992" y="1782122"/>
            <a:ext cx="730006" cy="24619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rostokąt 14"/>
          <p:cNvSpPr/>
          <p:nvPr/>
        </p:nvSpPr>
        <p:spPr>
          <a:xfrm>
            <a:off x="4499992" y="4223587"/>
            <a:ext cx="33123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dirty="0"/>
              <a:t>układów sterowania maszyn</a:t>
            </a:r>
          </a:p>
        </p:txBody>
      </p:sp>
      <p:cxnSp>
        <p:nvCxnSpPr>
          <p:cNvPr id="24" name="Łącznik prosty ze strzałką 23"/>
          <p:cNvCxnSpPr/>
          <p:nvPr/>
        </p:nvCxnSpPr>
        <p:spPr>
          <a:xfrm>
            <a:off x="5076056" y="1628800"/>
            <a:ext cx="1873291" cy="13936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93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smtClean="0"/>
              <a:t>Bezpieczeństwo maszyn a normy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pl-PL" dirty="0"/>
              <a:t>Podstawowa norma </a:t>
            </a:r>
            <a:r>
              <a:rPr lang="pl-PL" dirty="0" smtClean="0"/>
              <a:t>porządkująca </a:t>
            </a:r>
            <a:r>
              <a:rPr lang="pl-PL" dirty="0"/>
              <a:t>zagadnienia oceny </a:t>
            </a:r>
            <a:r>
              <a:rPr lang="pl-PL" dirty="0" smtClean="0"/>
              <a:t>bezpieczeństwa maszyn to </a:t>
            </a:r>
            <a:r>
              <a:rPr lang="pl-PL" b="1" i="1" dirty="0"/>
              <a:t>PN-EN ISO 12100 „</a:t>
            </a:r>
            <a:r>
              <a:rPr lang="pl-PL" b="1" i="1" dirty="0" smtClean="0"/>
              <a:t>Bezpieczeństwo maszyn </a:t>
            </a:r>
            <a:r>
              <a:rPr lang="pl-PL" b="1" i="1" dirty="0"/>
              <a:t>- Ogólne zasady </a:t>
            </a:r>
            <a:r>
              <a:rPr lang="pl-PL" b="1" i="1" dirty="0" smtClean="0"/>
              <a:t>projektowania”.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i="1" dirty="0" smtClean="0"/>
              <a:t> </a:t>
            </a:r>
            <a:r>
              <a:rPr lang="pl-PL" dirty="0" smtClean="0"/>
              <a:t>Jej głównym celem jest dostarczenie projektantom </a:t>
            </a:r>
            <a:r>
              <a:rPr lang="pl-PL" dirty="0"/>
              <a:t>ogólnych ram i wytycznych, </a:t>
            </a:r>
            <a:r>
              <a:rPr lang="pl-PL" dirty="0" smtClean="0"/>
              <a:t>umożliwiających </a:t>
            </a:r>
            <a:r>
              <a:rPr lang="pl-PL" dirty="0"/>
              <a:t>wytwarzanie </a:t>
            </a:r>
            <a:r>
              <a:rPr lang="pl-PL" b="1" dirty="0"/>
              <a:t>bezpiecznych maszyn </a:t>
            </a:r>
            <a:r>
              <a:rPr lang="pl-PL" dirty="0"/>
              <a:t>dla </a:t>
            </a:r>
            <a:r>
              <a:rPr lang="pl-PL" dirty="0" smtClean="0"/>
              <a:t>warunków użytkowania </a:t>
            </a:r>
            <a:r>
              <a:rPr lang="pl-PL" dirty="0"/>
              <a:t>zgodnego z przeznaczeniem. </a:t>
            </a:r>
          </a:p>
        </p:txBody>
      </p:sp>
    </p:spTree>
    <p:extLst>
      <p:ext uri="{BB962C8B-B14F-4D97-AF65-F5344CB8AC3E}">
        <p14:creationId xmlns:p14="http://schemas.microsoft.com/office/powerpoint/2010/main" val="114554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794166" y="2319014"/>
            <a:ext cx="7772400" cy="1470025"/>
          </a:xfrm>
        </p:spPr>
        <p:txBody>
          <a:bodyPr>
            <a:normAutofit/>
          </a:bodyPr>
          <a:lstStyle/>
          <a:p>
            <a:r>
              <a:rPr lang="pl-PL" sz="9000" dirty="0" smtClean="0"/>
              <a:t>Rebusy</a:t>
            </a:r>
            <a:endParaRPr lang="pl-PL" sz="9000" dirty="0"/>
          </a:p>
        </p:txBody>
      </p:sp>
      <p:sp>
        <p:nvSpPr>
          <p:cNvPr id="4" name="pole tekstowe 3"/>
          <p:cNvSpPr txBox="1"/>
          <p:nvPr/>
        </p:nvSpPr>
        <p:spPr>
          <a:xfrm>
            <a:off x="2699791" y="3808378"/>
            <a:ext cx="37719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000" dirty="0" smtClean="0"/>
              <a:t>Praca w grupach</a:t>
            </a:r>
          </a:p>
          <a:p>
            <a:pPr algn="ctr"/>
            <a:r>
              <a:rPr lang="pl-PL" sz="3000" dirty="0" smtClean="0"/>
              <a:t>Załącznik 1a, 1b, 1c, 1d</a:t>
            </a:r>
            <a:endParaRPr lang="pl-PL" sz="3000" dirty="0"/>
          </a:p>
        </p:txBody>
      </p:sp>
      <p:pic>
        <p:nvPicPr>
          <p:cNvPr id="5" name="Obraz 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6"/>
          <a:stretch/>
        </p:blipFill>
        <p:spPr bwMode="auto">
          <a:xfrm>
            <a:off x="506194" y="387199"/>
            <a:ext cx="2193597" cy="126095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Obraz 5" descr="Znalezione obrazy dla zapytania rodzaje bezpieczników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9533">
            <a:off x="1043608" y="4020749"/>
            <a:ext cx="792088" cy="142088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Obraz 6" descr="Znalezione obrazy dla zapytania bramy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178" b="22216"/>
          <a:stretch/>
        </p:blipFill>
        <p:spPr bwMode="auto">
          <a:xfrm>
            <a:off x="6662428" y="5012619"/>
            <a:ext cx="1780932" cy="85803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Obraz 7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03" r="13492"/>
          <a:stretch/>
        </p:blipFill>
        <p:spPr bwMode="auto">
          <a:xfrm>
            <a:off x="6804248" y="1017677"/>
            <a:ext cx="1233054" cy="18009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3284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b="1" dirty="0" smtClean="0"/>
              <a:t>Zadania do wykonania w grupach</a:t>
            </a:r>
            <a:br>
              <a:rPr lang="pl-PL" b="1" dirty="0" smtClean="0"/>
            </a:br>
            <a:r>
              <a:rPr lang="pl-PL" sz="3100" dirty="0" smtClean="0"/>
              <a:t>Załącznik 4a, 4b, 4c, 4d</a:t>
            </a:r>
            <a:endParaRPr lang="pl-PL" sz="31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844824"/>
            <a:ext cx="8229600" cy="4421088"/>
          </a:xfrm>
        </p:spPr>
        <p:txBody>
          <a:bodyPr>
            <a:normAutofit lnSpcReduction="10000"/>
          </a:bodyPr>
          <a:lstStyle/>
          <a:p>
            <a:r>
              <a:rPr lang="pl-PL" b="1" dirty="0" smtClean="0"/>
              <a:t>Polecenie</a:t>
            </a:r>
            <a:r>
              <a:rPr lang="pl-PL" dirty="0" smtClean="0"/>
              <a:t>: Ustalcie w grupie i zapiszcie na Karcie pracy, czy maszyna lub pojazd spełniają normy bezpieczeństwa. </a:t>
            </a:r>
          </a:p>
          <a:p>
            <a:endParaRPr lang="pl-PL" dirty="0" smtClean="0"/>
          </a:p>
          <a:p>
            <a:pPr algn="ctr"/>
            <a:r>
              <a:rPr lang="pl-PL" dirty="0" smtClean="0"/>
              <a:t>Grupa 1</a:t>
            </a:r>
          </a:p>
          <a:p>
            <a:pPr algn="ctr"/>
            <a:r>
              <a:rPr lang="pl-PL" dirty="0" smtClean="0"/>
              <a:t>Grupa 2</a:t>
            </a:r>
          </a:p>
          <a:p>
            <a:pPr algn="ctr"/>
            <a:r>
              <a:rPr lang="pl-PL" dirty="0" smtClean="0"/>
              <a:t>Grupa 3 </a:t>
            </a:r>
          </a:p>
          <a:p>
            <a:pPr algn="ctr"/>
            <a:r>
              <a:rPr lang="pl-PL" dirty="0" smtClean="0"/>
              <a:t>Grupa 4</a:t>
            </a:r>
          </a:p>
        </p:txBody>
      </p:sp>
    </p:spTree>
    <p:extLst>
      <p:ext uri="{BB962C8B-B14F-4D97-AF65-F5344CB8AC3E}">
        <p14:creationId xmlns:p14="http://schemas.microsoft.com/office/powerpoint/2010/main" val="275007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b="1" dirty="0" smtClean="0"/>
              <a:t>Prezentacja efektów pracy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39552" y="2204864"/>
            <a:ext cx="8229600" cy="3124944"/>
          </a:xfrm>
        </p:spPr>
        <p:txBody>
          <a:bodyPr/>
          <a:lstStyle/>
          <a:p>
            <a:pPr marL="0" indent="0">
              <a:buNone/>
            </a:pPr>
            <a:r>
              <a:rPr lang="pl-PL" dirty="0" smtClean="0"/>
              <a:t>Liderzy grup:</a:t>
            </a:r>
          </a:p>
          <a:p>
            <a:r>
              <a:rPr lang="pl-PL" dirty="0" smtClean="0"/>
              <a:t>Odczytują odpowiedzi </a:t>
            </a:r>
          </a:p>
          <a:p>
            <a:r>
              <a:rPr lang="pl-PL" dirty="0" smtClean="0"/>
              <a:t>Odpowiadają na pytania:</a:t>
            </a:r>
          </a:p>
          <a:p>
            <a:pPr marL="0" indent="0">
              <a:buNone/>
            </a:pPr>
            <a:r>
              <a:rPr lang="pl-PL" dirty="0" smtClean="0"/>
              <a:t>- Czy urządzenie spełnia normy?</a:t>
            </a:r>
          </a:p>
          <a:p>
            <a:pPr marL="0" indent="0">
              <a:buNone/>
            </a:pPr>
            <a:r>
              <a:rPr lang="pl-PL" dirty="0" smtClean="0"/>
              <a:t>- Czy pojazd/maszyna jest bezpieczny/-a?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464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http://republic.pl/pol_pl_Rower-Dzieciecy-Romet-Diana-2016-12-46_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176" y="1988840"/>
            <a:ext cx="2736304" cy="1728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Obraz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491" y="2237659"/>
            <a:ext cx="2528673" cy="149358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pole tekstowe 3"/>
          <p:cNvSpPr txBox="1"/>
          <p:nvPr/>
        </p:nvSpPr>
        <p:spPr>
          <a:xfrm>
            <a:off x="1547664" y="4010905"/>
            <a:ext cx="934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Grupa 3</a:t>
            </a:r>
            <a:endParaRPr lang="pl-PL" dirty="0"/>
          </a:p>
        </p:txBody>
      </p:sp>
      <p:sp>
        <p:nvSpPr>
          <p:cNvPr id="5" name="pole tekstowe 4"/>
          <p:cNvSpPr txBox="1"/>
          <p:nvPr/>
        </p:nvSpPr>
        <p:spPr>
          <a:xfrm>
            <a:off x="1570866" y="141277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Grupa 1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5876941" y="1455143"/>
            <a:ext cx="987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Grupa 2 </a:t>
            </a:r>
            <a:endParaRPr lang="pl-PL" dirty="0"/>
          </a:p>
        </p:txBody>
      </p:sp>
      <p:pic>
        <p:nvPicPr>
          <p:cNvPr id="7" name="Obraz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05" y="4653137"/>
            <a:ext cx="2600467" cy="129614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pole tekstowe 7"/>
          <p:cNvSpPr txBox="1"/>
          <p:nvPr/>
        </p:nvSpPr>
        <p:spPr>
          <a:xfrm>
            <a:off x="5944964" y="4010905"/>
            <a:ext cx="934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Grupa 4</a:t>
            </a:r>
            <a:endParaRPr lang="pl-PL" dirty="0"/>
          </a:p>
        </p:txBody>
      </p:sp>
      <p:pic>
        <p:nvPicPr>
          <p:cNvPr id="9" name="Obraz 8" descr="Znalezione obrazy dla zapytania zgrabiarka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1" r="1240" b="6306"/>
          <a:stretch/>
        </p:blipFill>
        <p:spPr bwMode="auto">
          <a:xfrm>
            <a:off x="5148064" y="4574412"/>
            <a:ext cx="2528673" cy="137486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pole tekstowe 10"/>
          <p:cNvSpPr txBox="1"/>
          <p:nvPr/>
        </p:nvSpPr>
        <p:spPr>
          <a:xfrm>
            <a:off x="1043608" y="212447"/>
            <a:ext cx="702051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600" b="1" dirty="0" smtClean="0"/>
              <a:t>Dyskusja – wspólne sformułowanie </a:t>
            </a:r>
            <a:br>
              <a:rPr lang="pl-PL" sz="3600" b="1" dirty="0" smtClean="0"/>
            </a:br>
            <a:r>
              <a:rPr lang="pl-PL" sz="3600" b="1" dirty="0" smtClean="0"/>
              <a:t>wniosków</a:t>
            </a:r>
            <a:endParaRPr lang="pl-PL" sz="3600" b="1" dirty="0"/>
          </a:p>
        </p:txBody>
      </p:sp>
    </p:spTree>
    <p:extLst>
      <p:ext uri="{BB962C8B-B14F-4D97-AF65-F5344CB8AC3E}">
        <p14:creationId xmlns:p14="http://schemas.microsoft.com/office/powerpoint/2010/main" val="95604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6000" b="1" dirty="0" smtClean="0"/>
              <a:t>Wnioski</a:t>
            </a:r>
            <a:endParaRPr lang="pl-PL" sz="60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2204864"/>
            <a:ext cx="8229600" cy="3384375"/>
          </a:xfrm>
        </p:spPr>
        <p:txBody>
          <a:bodyPr>
            <a:normAutofit/>
          </a:bodyPr>
          <a:lstStyle/>
          <a:p>
            <a:pPr algn="just"/>
            <a:r>
              <a:rPr lang="pl-PL" dirty="0" smtClean="0"/>
              <a:t>Rower i maszyna, które spełniają </a:t>
            </a:r>
            <a:r>
              <a:rPr lang="pl-PL" dirty="0" smtClean="0"/>
              <a:t>normy, </a:t>
            </a:r>
            <a:r>
              <a:rPr lang="pl-PL" b="1" dirty="0" smtClean="0"/>
              <a:t>są bezpieczne</a:t>
            </a:r>
            <a:r>
              <a:rPr lang="pl-PL" dirty="0" smtClean="0"/>
              <a:t>, nie zagrażają zdrowiu i życiu użytkowników.</a:t>
            </a:r>
          </a:p>
          <a:p>
            <a:pPr algn="just"/>
            <a:r>
              <a:rPr lang="pl-PL" dirty="0" smtClean="0"/>
              <a:t> Urządzenia niespełniające norm zagrażają zdrowiu i życiu osób z nich korzystających, nie są bezpieczne.</a:t>
            </a:r>
          </a:p>
        </p:txBody>
      </p:sp>
    </p:spTree>
    <p:extLst>
      <p:ext uri="{BB962C8B-B14F-4D97-AF65-F5344CB8AC3E}">
        <p14:creationId xmlns:p14="http://schemas.microsoft.com/office/powerpoint/2010/main" val="219633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b="1" dirty="0" smtClean="0"/>
              <a:t>Odpowiedź na pytanie kluczowe: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pl-PL" i="1" dirty="0" smtClean="0"/>
              <a:t>Dlaczego normy są gwarantem bezpieczeństwa?</a:t>
            </a:r>
          </a:p>
          <a:p>
            <a:pPr algn="just"/>
            <a:endParaRPr lang="pl-PL" i="1" dirty="0" smtClean="0"/>
          </a:p>
          <a:p>
            <a:pPr lvl="0" algn="just"/>
            <a:r>
              <a:rPr lang="pl-PL" dirty="0" smtClean="0"/>
              <a:t>Normy mają zapewnić nam bezpieczeństwo w codziennym życiu. Warto wiedzieć, że istnieją i pytać producentów oraz sprzedawców, czy maszyny i produkty, które </a:t>
            </a:r>
            <a:r>
              <a:rPr lang="pl-PL" dirty="0" smtClean="0"/>
              <a:t>nabywamy, spełniają </a:t>
            </a:r>
            <a:r>
              <a:rPr lang="pl-PL" dirty="0" smtClean="0"/>
              <a:t>normy. </a:t>
            </a:r>
          </a:p>
          <a:p>
            <a:pPr lvl="0" algn="just"/>
            <a:r>
              <a:rPr lang="pl-PL" dirty="0" smtClean="0"/>
              <a:t>Odpowiedzialność </a:t>
            </a:r>
            <a:r>
              <a:rPr lang="pl-PL" dirty="0"/>
              <a:t>za </a:t>
            </a:r>
            <a:r>
              <a:rPr lang="pl-PL" dirty="0" smtClean="0"/>
              <a:t>wytworzenie bezpiecznego </a:t>
            </a:r>
            <a:r>
              <a:rPr lang="pl-PL" dirty="0"/>
              <a:t>produktu </a:t>
            </a:r>
            <a:r>
              <a:rPr lang="pl-PL" dirty="0" smtClean="0"/>
              <a:t>spoczywa </a:t>
            </a:r>
            <a:r>
              <a:rPr lang="pl-PL" dirty="0"/>
              <a:t>na producencie, który ma zapewnić zgodność z </a:t>
            </a:r>
            <a:r>
              <a:rPr lang="pl-PL" dirty="0" smtClean="0"/>
              <a:t>wymaganiami </a:t>
            </a:r>
            <a:r>
              <a:rPr lang="pl-PL" b="1" dirty="0" smtClean="0"/>
              <a:t>norm.</a:t>
            </a:r>
            <a:r>
              <a:rPr lang="pl-PL" dirty="0" smtClean="0"/>
              <a:t> </a:t>
            </a:r>
            <a:r>
              <a:rPr lang="pl-PL" dirty="0"/>
              <a:t>Nabywca </a:t>
            </a:r>
            <a:r>
              <a:rPr lang="pl-PL" dirty="0" smtClean="0"/>
              <a:t>chce </a:t>
            </a:r>
            <a:r>
              <a:rPr lang="pl-PL" dirty="0"/>
              <a:t>mieć pewność, że producent zrealizował te </a:t>
            </a:r>
            <a:r>
              <a:rPr lang="pl-PL" dirty="0" smtClean="0"/>
              <a:t>wymagania.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1130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6000" b="1" dirty="0" smtClean="0"/>
              <a:t>Film</a:t>
            </a:r>
            <a:endParaRPr lang="pl-PL" sz="6000" b="1" dirty="0"/>
          </a:p>
        </p:txBody>
      </p:sp>
      <p:sp>
        <p:nvSpPr>
          <p:cNvPr id="3" name="pole tekstowe 2"/>
          <p:cNvSpPr txBox="1"/>
          <p:nvPr/>
        </p:nvSpPr>
        <p:spPr>
          <a:xfrm>
            <a:off x="1350250" y="2132856"/>
            <a:ext cx="6375848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000" dirty="0" smtClean="0"/>
              <a:t>Maszyna wyprodukowana zgodnie </a:t>
            </a:r>
            <a:br>
              <a:rPr lang="pl-PL" sz="3000" dirty="0" smtClean="0"/>
            </a:br>
            <a:r>
              <a:rPr lang="pl-PL" sz="3000" dirty="0" smtClean="0"/>
              <a:t>z Polskimi Normami</a:t>
            </a:r>
          </a:p>
          <a:p>
            <a:pPr algn="ctr"/>
            <a:endParaRPr lang="pl-PL" sz="3000" dirty="0" smtClean="0"/>
          </a:p>
          <a:p>
            <a:pPr algn="ctr"/>
            <a:r>
              <a:rPr lang="pl-PL" sz="3000" dirty="0" smtClean="0"/>
              <a:t>(film: Załącznik 5_Bezpieczna_maszyna)</a:t>
            </a:r>
          </a:p>
          <a:p>
            <a:pPr algn="ctr"/>
            <a:endParaRPr lang="pl-PL" sz="3000" dirty="0"/>
          </a:p>
          <a:p>
            <a:pPr algn="ctr"/>
            <a:endParaRPr lang="pl-PL" sz="3000" dirty="0" smtClean="0"/>
          </a:p>
        </p:txBody>
      </p:sp>
    </p:spTree>
    <p:extLst>
      <p:ext uri="{BB962C8B-B14F-4D97-AF65-F5344CB8AC3E}">
        <p14:creationId xmlns:p14="http://schemas.microsoft.com/office/powerpoint/2010/main" val="22122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>
            <a:normAutofit/>
          </a:bodyPr>
          <a:lstStyle/>
          <a:p>
            <a:r>
              <a:rPr lang="pl-PL" sz="6700" b="1" dirty="0" err="1" smtClean="0"/>
              <a:t>Kahoot</a:t>
            </a:r>
            <a:r>
              <a:rPr lang="pl-PL" sz="6700" b="1" dirty="0" smtClean="0"/>
              <a:t>!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quiz </a:t>
            </a:r>
            <a:r>
              <a:rPr lang="pl-PL" sz="2200" dirty="0" smtClean="0"/>
              <a:t>sprawdzający zdobytą wiedzę</a:t>
            </a:r>
            <a:br>
              <a:rPr lang="pl-PL" sz="2200" dirty="0" smtClean="0"/>
            </a:br>
            <a:r>
              <a:rPr lang="pl-PL" sz="2200" dirty="0" smtClean="0"/>
              <a:t>z wykorzystaniem tabletów lub komórek z dostępem do </a:t>
            </a:r>
            <a:r>
              <a:rPr lang="pl-PL" sz="2200" dirty="0"/>
              <a:t>I</a:t>
            </a:r>
            <a:r>
              <a:rPr lang="pl-PL" sz="2200" dirty="0" smtClean="0"/>
              <a:t>nternetu</a:t>
            </a:r>
            <a:endParaRPr lang="pl-PL" sz="2200" dirty="0"/>
          </a:p>
        </p:txBody>
      </p:sp>
      <p:sp>
        <p:nvSpPr>
          <p:cNvPr id="4" name="Prostokąt 3"/>
          <p:cNvSpPr/>
          <p:nvPr/>
        </p:nvSpPr>
        <p:spPr>
          <a:xfrm>
            <a:off x="1403648" y="3356992"/>
            <a:ext cx="6840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l-PL" u="sng" dirty="0">
                <a:hlinkClick r:id="rId2"/>
              </a:rPr>
              <a:t>https://play.kahoot.it/#/k/86741232-e812-4176-b1d1-02162155e813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5160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971600" y="2780928"/>
            <a:ext cx="7416824" cy="13247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7000" b="1" dirty="0" smtClean="0"/>
              <a:t>Dziękuję za uwagę!</a:t>
            </a:r>
            <a:endParaRPr lang="pl-PL" sz="7000" b="1" dirty="0"/>
          </a:p>
        </p:txBody>
      </p:sp>
    </p:spTree>
    <p:extLst>
      <p:ext uri="{BB962C8B-B14F-4D97-AF65-F5344CB8AC3E}">
        <p14:creationId xmlns:p14="http://schemas.microsoft.com/office/powerpoint/2010/main" val="14011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755576" y="692696"/>
            <a:ext cx="7772400" cy="1470025"/>
          </a:xfrm>
        </p:spPr>
        <p:txBody>
          <a:bodyPr>
            <a:normAutofit/>
          </a:bodyPr>
          <a:lstStyle/>
          <a:p>
            <a:r>
              <a:rPr lang="pl-PL" sz="6400" dirty="0" smtClean="0"/>
              <a:t>Rozwiązania</a:t>
            </a:r>
            <a:endParaRPr lang="pl-PL" sz="6400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8799302"/>
              </p:ext>
            </p:extLst>
          </p:nvPr>
        </p:nvGraphicFramePr>
        <p:xfrm>
          <a:off x="1115616" y="2060850"/>
          <a:ext cx="7272808" cy="36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64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364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GRUPA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HASŁO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I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400" dirty="0" smtClean="0"/>
                        <a:t>Dlaczego</a:t>
                      </a:r>
                      <a:endParaRPr lang="pl-PL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II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400" dirty="0" smtClean="0"/>
                        <a:t>normy są</a:t>
                      </a:r>
                      <a:endParaRPr lang="pl-PL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III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400" dirty="0" smtClean="0"/>
                        <a:t>gwarantem</a:t>
                      </a:r>
                      <a:endParaRPr lang="pl-PL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IV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400" dirty="0" smtClean="0"/>
                        <a:t>bezpieczeństwa?</a:t>
                      </a:r>
                      <a:endParaRPr lang="pl-PL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994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3568" y="1916832"/>
            <a:ext cx="7772400" cy="2882751"/>
          </a:xfrm>
        </p:spPr>
        <p:txBody>
          <a:bodyPr>
            <a:normAutofit fontScale="90000"/>
          </a:bodyPr>
          <a:lstStyle/>
          <a:p>
            <a:r>
              <a:rPr lang="pl-PL" sz="7300" b="1" dirty="0" smtClean="0"/>
              <a:t>Pytanie kluczowe: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sz="5600" i="1" dirty="0" smtClean="0"/>
              <a:t>Dlaczego normy są gwarantem bezpieczeństwa?</a:t>
            </a:r>
            <a:endParaRPr lang="pl-PL" sz="5600" i="1" dirty="0"/>
          </a:p>
        </p:txBody>
      </p:sp>
    </p:spTree>
    <p:extLst>
      <p:ext uri="{BB962C8B-B14F-4D97-AF65-F5344CB8AC3E}">
        <p14:creationId xmlns:p14="http://schemas.microsoft.com/office/powerpoint/2010/main" val="289525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467544" y="1700809"/>
            <a:ext cx="8280920" cy="2520280"/>
          </a:xfrm>
        </p:spPr>
        <p:txBody>
          <a:bodyPr>
            <a:noAutofit/>
          </a:bodyPr>
          <a:lstStyle/>
          <a:p>
            <a:r>
              <a:rPr lang="pl-PL" sz="5200" dirty="0" smtClean="0">
                <a:latin typeface="+mn-lt"/>
              </a:rPr>
              <a:t>Temat: </a:t>
            </a:r>
            <a:br>
              <a:rPr lang="pl-PL" sz="5200" dirty="0" smtClean="0">
                <a:latin typeface="+mn-lt"/>
              </a:rPr>
            </a:br>
            <a:r>
              <a:rPr lang="pl-PL" sz="5600" b="1" dirty="0" smtClean="0">
                <a:latin typeface="+mn-lt"/>
              </a:rPr>
              <a:t>Normy -  gwarantem bezpieczeństwa produktów</a:t>
            </a:r>
            <a:endParaRPr lang="pl-PL" sz="5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3263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7772400" cy="1470025"/>
          </a:xfrm>
        </p:spPr>
        <p:txBody>
          <a:bodyPr>
            <a:normAutofit/>
          </a:bodyPr>
          <a:lstStyle/>
          <a:p>
            <a:r>
              <a:rPr lang="pl-PL" sz="5000" b="1" dirty="0" smtClean="0"/>
              <a:t>Cele lekcji:</a:t>
            </a:r>
            <a:endParaRPr lang="pl-PL" sz="5000" b="1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539552" y="2276872"/>
            <a:ext cx="7848872" cy="3960440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pl-PL" sz="16000" dirty="0" smtClean="0">
                <a:solidFill>
                  <a:schemeClr val="tx1"/>
                </a:solidFill>
              </a:rPr>
              <a:t>- wyjaśnienie pojęć: </a:t>
            </a:r>
            <a:r>
              <a:rPr lang="pl-PL" sz="16000" i="1" dirty="0" smtClean="0">
                <a:solidFill>
                  <a:schemeClr val="tx1"/>
                </a:solidFill>
              </a:rPr>
              <a:t>norma, Polska Norma, bezpieczeństwo;</a:t>
            </a:r>
          </a:p>
          <a:p>
            <a:pPr algn="l"/>
            <a:r>
              <a:rPr lang="pl-PL" sz="16000" dirty="0" smtClean="0">
                <a:solidFill>
                  <a:schemeClr val="tx1"/>
                </a:solidFill>
              </a:rPr>
              <a:t>- poznanie sektorów normalizacji </a:t>
            </a:r>
            <a:r>
              <a:rPr lang="pl-PL" sz="16000" dirty="0" smtClean="0">
                <a:solidFill>
                  <a:schemeClr val="tx1"/>
                </a:solidFill>
              </a:rPr>
              <a:t/>
            </a:r>
            <a:br>
              <a:rPr lang="pl-PL" sz="16000" dirty="0" smtClean="0">
                <a:solidFill>
                  <a:schemeClr val="tx1"/>
                </a:solidFill>
              </a:rPr>
            </a:br>
            <a:r>
              <a:rPr lang="pl-PL" sz="16000" dirty="0" smtClean="0">
                <a:solidFill>
                  <a:schemeClr val="tx1"/>
                </a:solidFill>
              </a:rPr>
              <a:t>i </a:t>
            </a:r>
            <a:r>
              <a:rPr lang="pl-PL" sz="16000" dirty="0" smtClean="0">
                <a:solidFill>
                  <a:schemeClr val="tx1"/>
                </a:solidFill>
              </a:rPr>
              <a:t>rodzajów bezpieczeństwa; </a:t>
            </a:r>
          </a:p>
          <a:p>
            <a:pPr lvl="0" algn="l"/>
            <a:r>
              <a:rPr lang="pl-PL" sz="16000" dirty="0" smtClean="0">
                <a:solidFill>
                  <a:schemeClr val="tx1"/>
                </a:solidFill>
              </a:rPr>
              <a:t>- wpływ stosowania norm na bezpieczeństwo produktów;</a:t>
            </a:r>
          </a:p>
          <a:p>
            <a:pPr algn="l"/>
            <a:endParaRPr lang="pl-PL" sz="12800" dirty="0" smtClean="0"/>
          </a:p>
          <a:p>
            <a:pPr algn="l"/>
            <a:endParaRPr lang="pl-PL" sz="2800" dirty="0" smtClean="0"/>
          </a:p>
        </p:txBody>
      </p:sp>
    </p:spTree>
    <p:extLst>
      <p:ext uri="{BB962C8B-B14F-4D97-AF65-F5344CB8AC3E}">
        <p14:creationId xmlns:p14="http://schemas.microsoft.com/office/powerpoint/2010/main" val="254966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sz="9000" b="1" dirty="0" smtClean="0"/>
              <a:t>Wykład</a:t>
            </a:r>
            <a:endParaRPr lang="pl-PL" sz="9000" b="1" dirty="0"/>
          </a:p>
        </p:txBody>
      </p:sp>
    </p:spTree>
    <p:extLst>
      <p:ext uri="{BB962C8B-B14F-4D97-AF65-F5344CB8AC3E}">
        <p14:creationId xmlns:p14="http://schemas.microsoft.com/office/powerpoint/2010/main" val="1661534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51520" y="2204864"/>
            <a:ext cx="8229600" cy="3438401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pl-PL" sz="2500" dirty="0" smtClean="0">
                <a:cs typeface="Times New Roman" panose="02020603050405020304" pitchFamily="18" charset="0"/>
              </a:rPr>
              <a:t>jest </a:t>
            </a:r>
            <a:r>
              <a:rPr lang="pl-PL" sz="2500" dirty="0">
                <a:cs typeface="Times New Roman" panose="02020603050405020304" pitchFamily="18" charset="0"/>
              </a:rPr>
              <a:t>dokumentem </a:t>
            </a:r>
            <a:r>
              <a:rPr lang="pl-PL" sz="2500" dirty="0" smtClean="0">
                <a:cs typeface="Times New Roman" panose="02020603050405020304" pitchFamily="18" charset="0"/>
              </a:rPr>
              <a:t>stosowanym na </a:t>
            </a:r>
            <a:r>
              <a:rPr lang="pl-PL" sz="2500" dirty="0">
                <a:cs typeface="Times New Roman" panose="02020603050405020304" pitchFamily="18" charset="0"/>
              </a:rPr>
              <a:t>zasadzie dobrowolności, powszechnie dostępnym i </a:t>
            </a:r>
            <a:r>
              <a:rPr lang="pl-PL" sz="2500" dirty="0" smtClean="0">
                <a:cs typeface="Times New Roman" panose="02020603050405020304" pitchFamily="18" charset="0"/>
              </a:rPr>
              <a:t>zaakceptowanym </a:t>
            </a:r>
            <a:r>
              <a:rPr lang="pl-PL" sz="2500" dirty="0">
                <a:cs typeface="Times New Roman" panose="02020603050405020304" pitchFamily="18" charset="0"/>
              </a:rPr>
              <a:t>przez uznaną jednostkę </a:t>
            </a:r>
            <a:r>
              <a:rPr lang="pl-PL" sz="2500" dirty="0" smtClean="0">
                <a:cs typeface="Times New Roman" panose="02020603050405020304" pitchFamily="18" charset="0"/>
              </a:rPr>
              <a:t>normalizacyjną;</a:t>
            </a:r>
            <a:endParaRPr lang="pl-PL" sz="2500" dirty="0" smtClean="0"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sz="2500" dirty="0" smtClean="0">
                <a:cs typeface="Times New Roman" panose="02020603050405020304" pitchFamily="18" charset="0"/>
              </a:rPr>
              <a:t>ustala </a:t>
            </a:r>
            <a:r>
              <a:rPr lang="pl-PL" sz="2500" dirty="0">
                <a:cs typeface="Times New Roman" panose="02020603050405020304" pitchFamily="18" charset="0"/>
              </a:rPr>
              <a:t>zasady, wytyczne lub charakterystyki </a:t>
            </a:r>
            <a:r>
              <a:rPr lang="pl-PL" sz="2500" dirty="0" smtClean="0">
                <a:cs typeface="Times New Roman" panose="02020603050405020304" pitchFamily="18" charset="0"/>
              </a:rPr>
              <a:t>dotyczące </a:t>
            </a:r>
            <a:r>
              <a:rPr lang="pl-PL" sz="2500" dirty="0">
                <a:cs typeface="Times New Roman" panose="02020603050405020304" pitchFamily="18" charset="0"/>
              </a:rPr>
              <a:t>różnej działalności i jej wyników; </a:t>
            </a:r>
            <a:endParaRPr lang="pl-PL" sz="2500" dirty="0" smtClean="0"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sz="2500" dirty="0" smtClean="0">
                <a:cs typeface="Times New Roman" panose="02020603050405020304" pitchFamily="18" charset="0"/>
              </a:rPr>
              <a:t>jest przeznaczona </a:t>
            </a:r>
            <a:r>
              <a:rPr lang="pl-PL" sz="2500" dirty="0">
                <a:cs typeface="Times New Roman" panose="02020603050405020304" pitchFamily="18" charset="0"/>
              </a:rPr>
              <a:t>do </a:t>
            </a:r>
            <a:r>
              <a:rPr lang="pl-PL" sz="2500" dirty="0" smtClean="0">
                <a:cs typeface="Times New Roman" panose="02020603050405020304" pitchFamily="18" charset="0"/>
              </a:rPr>
              <a:t>powszechnego </a:t>
            </a:r>
            <a:r>
              <a:rPr lang="pl-PL" sz="2500" dirty="0">
                <a:cs typeface="Times New Roman" panose="02020603050405020304" pitchFamily="18" charset="0"/>
              </a:rPr>
              <a:t>i wielokrotnego stosowania, </a:t>
            </a:r>
            <a:r>
              <a:rPr lang="pl-PL" sz="2500" dirty="0" smtClean="0">
                <a:cs typeface="Times New Roman" panose="02020603050405020304" pitchFamily="18" charset="0"/>
              </a:rPr>
              <a:t>zaakceptowana </a:t>
            </a:r>
            <a:r>
              <a:rPr lang="pl-PL" sz="2500" dirty="0">
                <a:cs typeface="Times New Roman" panose="02020603050405020304" pitchFamily="18" charset="0"/>
              </a:rPr>
              <a:t>przez </a:t>
            </a:r>
            <a:r>
              <a:rPr lang="pl-PL" sz="2500" dirty="0" smtClean="0">
                <a:cs typeface="Times New Roman" panose="02020603050405020304" pitchFamily="18" charset="0"/>
              </a:rPr>
              <a:t>zainteresowane </a:t>
            </a:r>
            <a:r>
              <a:rPr lang="pl-PL" sz="2500" dirty="0">
                <a:cs typeface="Times New Roman" panose="02020603050405020304" pitchFamily="18" charset="0"/>
              </a:rPr>
              <a:t>strony </a:t>
            </a:r>
            <a:r>
              <a:rPr lang="pl-PL" sz="2500" dirty="0" smtClean="0">
                <a:cs typeface="Times New Roman" panose="02020603050405020304" pitchFamily="18" charset="0"/>
              </a:rPr>
              <a:t>jako </a:t>
            </a:r>
            <a:r>
              <a:rPr lang="pl-PL" sz="2500" dirty="0">
                <a:cs typeface="Times New Roman" panose="02020603050405020304" pitchFamily="18" charset="0"/>
              </a:rPr>
              <a:t>korzyść dla </a:t>
            </a:r>
            <a:r>
              <a:rPr lang="pl-PL" sz="2500" dirty="0" smtClean="0">
                <a:cs typeface="Times New Roman" panose="02020603050405020304" pitchFamily="18" charset="0"/>
              </a:rPr>
              <a:t>wszystkich.</a:t>
            </a:r>
            <a:endParaRPr lang="pl-PL" sz="2500" dirty="0">
              <a:cs typeface="Times New Roman" panose="02020603050405020304" pitchFamily="18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33724" y="166486"/>
            <a:ext cx="8326708" cy="1318298"/>
          </a:xfrm>
        </p:spPr>
        <p:txBody>
          <a:bodyPr>
            <a:noAutofit/>
          </a:bodyPr>
          <a:lstStyle/>
          <a:p>
            <a:pPr algn="ctr"/>
            <a:r>
              <a:rPr lang="pl-PL" sz="6000" b="1" dirty="0">
                <a:cs typeface="Times New Roman" panose="02020603050405020304" pitchFamily="18" charset="0"/>
              </a:rPr>
              <a:t>Norma </a:t>
            </a:r>
            <a:r>
              <a:rPr lang="pl-PL" sz="4000" b="1" dirty="0" smtClean="0">
                <a:cs typeface="Times New Roman" panose="02020603050405020304" pitchFamily="18" charset="0"/>
              </a:rPr>
              <a:t/>
            </a:r>
            <a:br>
              <a:rPr lang="pl-PL" sz="4000" b="1" dirty="0" smtClean="0">
                <a:cs typeface="Times New Roman" panose="02020603050405020304" pitchFamily="18" charset="0"/>
              </a:rPr>
            </a:br>
            <a:r>
              <a:rPr lang="pl-PL" sz="2400" b="1" dirty="0" smtClean="0">
                <a:cs typeface="Times New Roman" panose="02020603050405020304" pitchFamily="18" charset="0"/>
              </a:rPr>
              <a:t>wg </a:t>
            </a:r>
            <a:r>
              <a:rPr lang="pl-PL" sz="2400" b="1" dirty="0">
                <a:cs typeface="Times New Roman" panose="02020603050405020304" pitchFamily="18" charset="0"/>
              </a:rPr>
              <a:t>Polskiego </a:t>
            </a:r>
            <a:r>
              <a:rPr lang="pl-PL" sz="2400" b="1" dirty="0" smtClean="0">
                <a:cs typeface="Times New Roman" panose="02020603050405020304" pitchFamily="18" charset="0"/>
              </a:rPr>
              <a:t>Komitetu Normalizacyjnego</a:t>
            </a:r>
            <a:endParaRPr lang="pl-PL" sz="2400" b="1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3172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39552" y="1287189"/>
            <a:ext cx="8229600" cy="5289451"/>
          </a:xfrm>
        </p:spPr>
        <p:txBody>
          <a:bodyPr>
            <a:normAutofit/>
          </a:bodyPr>
          <a:lstStyle/>
          <a:p>
            <a:pPr algn="just">
              <a:buFontTx/>
              <a:buChar char="-"/>
            </a:pPr>
            <a:r>
              <a:rPr lang="pl-PL" sz="2600" dirty="0" smtClean="0"/>
              <a:t>jest normą </a:t>
            </a:r>
            <a:r>
              <a:rPr lang="pl-PL" sz="2600" dirty="0"/>
              <a:t>krajową, </a:t>
            </a:r>
            <a:r>
              <a:rPr lang="pl-PL" sz="2600" dirty="0" smtClean="0"/>
              <a:t>przyjętą </a:t>
            </a:r>
            <a:r>
              <a:rPr lang="pl-PL" sz="2600" dirty="0"/>
              <a:t>w drodze konsensu i zatwierdzoną </a:t>
            </a:r>
            <a:r>
              <a:rPr lang="pl-PL" sz="2600" dirty="0" smtClean="0"/>
              <a:t>przez </a:t>
            </a:r>
            <a:r>
              <a:rPr lang="pl-PL" sz="2600" dirty="0"/>
              <a:t>krajową jednostkę </a:t>
            </a:r>
            <a:r>
              <a:rPr lang="pl-PL" sz="2600" dirty="0" smtClean="0"/>
              <a:t>normalizacyjną - Polski </a:t>
            </a:r>
            <a:r>
              <a:rPr lang="pl-PL" sz="2600" dirty="0"/>
              <a:t>Komitet </a:t>
            </a:r>
            <a:r>
              <a:rPr lang="pl-PL" sz="2600" dirty="0" smtClean="0"/>
              <a:t>Normalizacyjny;</a:t>
            </a:r>
            <a:endParaRPr lang="pl-PL" sz="2600" dirty="0" smtClean="0"/>
          </a:p>
          <a:p>
            <a:pPr algn="just">
              <a:buFontTx/>
              <a:buChar char="-"/>
            </a:pPr>
            <a:r>
              <a:rPr lang="pl-PL" sz="2600" dirty="0"/>
              <a:t>j</a:t>
            </a:r>
            <a:r>
              <a:rPr lang="pl-PL" sz="2600" dirty="0" smtClean="0"/>
              <a:t>est oznaczona symbolem PN</a:t>
            </a:r>
            <a:r>
              <a:rPr lang="pl-PL" sz="2600" dirty="0"/>
              <a:t>;</a:t>
            </a:r>
            <a:endParaRPr lang="pl-PL" sz="2600" dirty="0" smtClean="0"/>
          </a:p>
          <a:p>
            <a:pPr algn="just">
              <a:buFontTx/>
              <a:buChar char="-"/>
            </a:pPr>
            <a:r>
              <a:rPr lang="pl-PL" sz="2600" dirty="0"/>
              <a:t>m</a:t>
            </a:r>
            <a:r>
              <a:rPr lang="pl-PL" sz="2600" dirty="0" smtClean="0"/>
              <a:t>oże </a:t>
            </a:r>
            <a:r>
              <a:rPr lang="pl-PL" sz="2600" dirty="0"/>
              <a:t>być także </a:t>
            </a:r>
            <a:r>
              <a:rPr lang="pl-PL" sz="2600" dirty="0" smtClean="0"/>
              <a:t>wprowadzeniem </a:t>
            </a:r>
            <a:r>
              <a:rPr lang="pl-PL" sz="2600" dirty="0"/>
              <a:t>normy europejskiej lub </a:t>
            </a:r>
            <a:r>
              <a:rPr lang="pl-PL" sz="2600" dirty="0" smtClean="0"/>
              <a:t>międzynarodowej;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sz="2600" dirty="0" smtClean="0"/>
              <a:t>Pierwsza Polska Norma została opublikowana 1925 r.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sz="2600" dirty="0" smtClean="0"/>
              <a:t>Prawo do oznaczenia wyrobu znakiem PN przyznawane jest na określony czas.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sz="2600" dirty="0" smtClean="0"/>
              <a:t>Znak </a:t>
            </a:r>
            <a:r>
              <a:rPr lang="pl-PL" sz="2600" dirty="0" smtClean="0"/>
              <a:t>Zgodności </a:t>
            </a:r>
            <a:r>
              <a:rPr lang="pl-PL" sz="2600" dirty="0" smtClean="0"/>
              <a:t>z Polską Normą oznacza, że producenta wyrobu można obdarzyć zaufaniem.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2425615" y="252589"/>
            <a:ext cx="46032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6000" b="1" dirty="0" smtClean="0"/>
              <a:t>Polska Norma</a:t>
            </a:r>
            <a:endParaRPr lang="pl-PL" sz="6000" b="1" dirty="0"/>
          </a:p>
        </p:txBody>
      </p:sp>
    </p:spTree>
    <p:extLst>
      <p:ext uri="{BB962C8B-B14F-4D97-AF65-F5344CB8AC3E}">
        <p14:creationId xmlns:p14="http://schemas.microsoft.com/office/powerpoint/2010/main" val="2149636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1689</TotalTime>
  <Words>704</Words>
  <Application>Microsoft Office PowerPoint</Application>
  <PresentationFormat>Pokaz na ekranie (4:3)</PresentationFormat>
  <Paragraphs>122</Paragraphs>
  <Slides>27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27</vt:i4>
      </vt:variant>
    </vt:vector>
  </HeadingPairs>
  <TitlesOfParts>
    <vt:vector size="32" baseType="lpstr">
      <vt:lpstr>Arial</vt:lpstr>
      <vt:lpstr>Calibri</vt:lpstr>
      <vt:lpstr>Times New Roman</vt:lpstr>
      <vt:lpstr>Wingdings</vt:lpstr>
      <vt:lpstr>Motyw pakietu Office</vt:lpstr>
      <vt:lpstr>NORMY A BEZPIECZEŃSTWO</vt:lpstr>
      <vt:lpstr>Rebusy</vt:lpstr>
      <vt:lpstr>Rozwiązania</vt:lpstr>
      <vt:lpstr>Pytanie kluczowe: Dlaczego normy są gwarantem bezpieczeństwa?</vt:lpstr>
      <vt:lpstr>Temat:  Normy -  gwarantem bezpieczeństwa produktów</vt:lpstr>
      <vt:lpstr>Cele lekcji:</vt:lpstr>
      <vt:lpstr>Wykład</vt:lpstr>
      <vt:lpstr>Norma  wg Polskiego Komitetu Normalizacyjnego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       Sektory normalizacji</vt:lpstr>
      <vt:lpstr>        Sektory normalizacji</vt:lpstr>
      <vt:lpstr>Proces certyfikacji</vt:lpstr>
      <vt:lpstr>Bezpieczeństwo</vt:lpstr>
      <vt:lpstr>Bezpieczeństwo</vt:lpstr>
      <vt:lpstr>Bezpieczeństwo maszyn a normy</vt:lpstr>
      <vt:lpstr>Zadania do wykonania w grupach Załącznik 4a, 4b, 4c, 4d</vt:lpstr>
      <vt:lpstr>Prezentacja efektów pracy</vt:lpstr>
      <vt:lpstr>Prezentacja programu PowerPoint</vt:lpstr>
      <vt:lpstr>Wnioski</vt:lpstr>
      <vt:lpstr>Odpowiedź na pytanie kluczowe:</vt:lpstr>
      <vt:lpstr>Film</vt:lpstr>
      <vt:lpstr>Kahoot! quiz sprawdzający zdobytą wiedzę z wykorzystaniem tabletów lub komórek z dostępem do Internetu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Praca w grupach</dc:title>
  <dc:creator>Windows User</dc:creator>
  <cp:lastModifiedBy>Marta Hejduk</cp:lastModifiedBy>
  <cp:revision>52</cp:revision>
  <dcterms:created xsi:type="dcterms:W3CDTF">2017-01-24T09:32:10Z</dcterms:created>
  <dcterms:modified xsi:type="dcterms:W3CDTF">2017-02-16T12:14:54Z</dcterms:modified>
</cp:coreProperties>
</file>