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64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2/13/2018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2/13/2018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2/13/2018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2/13/2018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2/13/2018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2/13/2018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2/13/2018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2/13/2018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2/13/2018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2/13/2018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2/13/2018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2/13/2018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l.wikipedia.org/wiki/Zanieczyszczenie_%C5%9Brodowiska#/media/File:AirPollutionSource.jp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answergarden.ch/624435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tinyurl.com/ycbuy5x4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pl-PL" sz="6000" dirty="0" smtClean="0">
                <a:latin typeface="Arial Black" panose="020B0A04020102020204" pitchFamily="34" charset="0"/>
              </a:rPr>
              <a:t>O czym Będziemy mówić?</a:t>
            </a:r>
            <a:endParaRPr lang="pl-PL" sz="6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744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Obraz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622" y="430412"/>
            <a:ext cx="8732108" cy="5747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Elipsa 6"/>
          <p:cNvSpPr/>
          <p:nvPr/>
        </p:nvSpPr>
        <p:spPr>
          <a:xfrm>
            <a:off x="2174789" y="900615"/>
            <a:ext cx="7479957" cy="5030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30000" dirty="0"/>
              <a:t>?</a:t>
            </a:r>
          </a:p>
          <a:p>
            <a:pPr algn="ctr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13469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O zanieczyszczeniach środowiska</a:t>
            </a:r>
            <a:br>
              <a:rPr lang="pl-PL" dirty="0" smtClean="0"/>
            </a:br>
            <a:r>
              <a:rPr lang="pl-PL" dirty="0" smtClean="0"/>
              <a:t> i jego ochronie</a:t>
            </a:r>
            <a:endParaRPr lang="pl-PL" dirty="0"/>
          </a:p>
        </p:txBody>
      </p:sp>
      <p:pic>
        <p:nvPicPr>
          <p:cNvPr id="2052" name="Obraz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26" y="1489969"/>
            <a:ext cx="3486150" cy="479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le tekstowe 4"/>
          <p:cNvSpPr txBox="1"/>
          <p:nvPr/>
        </p:nvSpPr>
        <p:spPr>
          <a:xfrm>
            <a:off x="5377343" y="2684477"/>
            <a:ext cx="5889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Skąd wiemy, że środowisko jest zanieczyszczone?</a:t>
            </a:r>
            <a:endParaRPr lang="pl-PL" dirty="0"/>
          </a:p>
        </p:txBody>
      </p:sp>
      <p:sp>
        <p:nvSpPr>
          <p:cNvPr id="9" name="Prostokąt 8"/>
          <p:cNvSpPr/>
          <p:nvPr/>
        </p:nvSpPr>
        <p:spPr>
          <a:xfrm>
            <a:off x="460248" y="6411153"/>
            <a:ext cx="10668000" cy="23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pl-PL" sz="8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Źródło: https</a:t>
            </a:r>
            <a:r>
              <a:rPr lang="pl-PL" sz="8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://pl.wikipedia.org/wiki/Zanieczyszczenie_%C5%9Brodowiska#/media/File:AirPollutionSource.jpg</a:t>
            </a:r>
            <a:endParaRPr lang="pl-PL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6099048" y="3700840"/>
            <a:ext cx="36619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>
                <a:hlinkClick r:id="rId4"/>
              </a:rPr>
              <a:t>https://answergarden.ch/624435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41642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Normy w ochronie środowiska</a:t>
            </a:r>
            <a:endParaRPr lang="pl-PL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955" y="1914954"/>
            <a:ext cx="3671490" cy="4051300"/>
          </a:xfrm>
        </p:spPr>
      </p:pic>
      <p:sp>
        <p:nvSpPr>
          <p:cNvPr id="5" name="Prostokąt 4"/>
          <p:cNvSpPr/>
          <p:nvPr/>
        </p:nvSpPr>
        <p:spPr>
          <a:xfrm>
            <a:off x="1037152" y="5941711"/>
            <a:ext cx="6096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sz="800" smtClean="0"/>
              <a:t>Źródło: https</a:t>
            </a:r>
            <a:r>
              <a:rPr lang="pl-PL" sz="800" dirty="0"/>
              <a:t>://pixabay.com/pl/drzewo-ochrony-%C5%9Brodowiska-575657/</a:t>
            </a:r>
          </a:p>
        </p:txBody>
      </p:sp>
    </p:spTree>
    <p:extLst>
      <p:ext uri="{BB962C8B-B14F-4D97-AF65-F5344CB8AC3E}">
        <p14:creationId xmlns:p14="http://schemas.microsoft.com/office/powerpoint/2010/main" val="3647443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Łowcy norm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>
                <a:hlinkClick r:id="rId2"/>
              </a:rPr>
              <a:t>http://</a:t>
            </a:r>
            <a:r>
              <a:rPr lang="pl-PL" dirty="0" smtClean="0">
                <a:hlinkClick r:id="rId2"/>
              </a:rPr>
              <a:t>tinyurl.com/ycbuy5x4</a:t>
            </a:r>
            <a:endParaRPr lang="pl-PL" dirty="0" smtClean="0"/>
          </a:p>
          <a:p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8586" y="1837552"/>
            <a:ext cx="2971800" cy="3924300"/>
          </a:xfrm>
          <a:prstGeom prst="rect">
            <a:avLst/>
          </a:prstGeom>
        </p:spPr>
      </p:pic>
      <p:sp>
        <p:nvSpPr>
          <p:cNvPr id="5" name="Prostokąt 4"/>
          <p:cNvSpPr/>
          <p:nvPr/>
        </p:nvSpPr>
        <p:spPr>
          <a:xfrm>
            <a:off x="1005016" y="3240145"/>
            <a:ext cx="6096000" cy="20697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l-P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,,Świat </a:t>
            </a:r>
            <a:r>
              <a:rPr lang="pl-P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chyli się ku upadkowi, </a:t>
            </a:r>
            <a:r>
              <a:rPr lang="pl-P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ludzie </a:t>
            </a:r>
            <a:r>
              <a:rPr lang="pl-P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nie znają podstawowych norm pozwalających na ochronę naszej Planety. </a:t>
            </a:r>
            <a:endParaRPr lang="pl-PL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l-P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Możecie </a:t>
            </a:r>
            <a:r>
              <a:rPr lang="pl-P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zapobiec katastrofie. </a:t>
            </a:r>
            <a:endParaRPr lang="pl-PL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l-P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Wystarczy</a:t>
            </a:r>
            <a:r>
              <a:rPr lang="pl-P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że odnajdziecie </a:t>
            </a:r>
            <a:r>
              <a:rPr lang="pl-P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,,zagubione </a:t>
            </a:r>
            <a:r>
              <a:rPr lang="pl-P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normy”. </a:t>
            </a:r>
            <a:endParaRPr lang="pl-PL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l-P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 </a:t>
            </a:r>
            <a:r>
              <a:rPr lang="pl-PL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dzieła musicie się </a:t>
            </a:r>
            <a:r>
              <a:rPr lang="pl-PL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spieszyć’’.</a:t>
            </a:r>
            <a:endPara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8876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rewniana czcionka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TM03090434[[fn=Typ drewna]]</Template>
  <TotalTime>145</TotalTime>
  <Words>82</Words>
  <Application>Microsoft Office PowerPoint</Application>
  <PresentationFormat>Panoramiczny</PresentationFormat>
  <Paragraphs>14</Paragraphs>
  <Slides>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</vt:i4>
      </vt:variant>
    </vt:vector>
  </HeadingPairs>
  <TitlesOfParts>
    <vt:vector size="12" baseType="lpstr">
      <vt:lpstr>Arial Black</vt:lpstr>
      <vt:lpstr>Calibri</vt:lpstr>
      <vt:lpstr>Rockwell</vt:lpstr>
      <vt:lpstr>Rockwell Condensed</vt:lpstr>
      <vt:lpstr>Times New Roman</vt:lpstr>
      <vt:lpstr>Wingdings</vt:lpstr>
      <vt:lpstr>Drewniana czcionka</vt:lpstr>
      <vt:lpstr>O czym Będziemy mówić?</vt:lpstr>
      <vt:lpstr>Prezentacja programu PowerPoint</vt:lpstr>
      <vt:lpstr>O zanieczyszczeniach środowiska  i jego ochronie</vt:lpstr>
      <vt:lpstr>Normy w ochronie środowiska</vt:lpstr>
      <vt:lpstr>Łowcy norm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czym Będziemy mówić?</dc:title>
  <dc:creator>Lenovo</dc:creator>
  <cp:lastModifiedBy>Aleksandra Kurzep</cp:lastModifiedBy>
  <cp:revision>11</cp:revision>
  <dcterms:created xsi:type="dcterms:W3CDTF">2018-01-12T15:17:59Z</dcterms:created>
  <dcterms:modified xsi:type="dcterms:W3CDTF">2018-02-13T14:32:22Z</dcterms:modified>
</cp:coreProperties>
</file>