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26FE24-98E4-4F7A-8A61-D13C81461180}" v="5" dt="2022-05-04T14:27:30.487"/>
    <p1510:client id="{FDC58BD3-FF53-4380-B4A7-7ACE496CB372}" v="22" dt="2022-05-03T18:08:05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dalena P" userId="f2b6562528d2484f" providerId="LiveId" clId="{FDC58BD3-FF53-4380-B4A7-7ACE496CB372}"/>
    <pc:docChg chg="undo custSel addSld modSld sldOrd">
      <pc:chgData name="Magdalena P" userId="f2b6562528d2484f" providerId="LiveId" clId="{FDC58BD3-FF53-4380-B4A7-7ACE496CB372}" dt="2022-05-03T18:08:05.903" v="292"/>
      <pc:docMkLst>
        <pc:docMk/>
      </pc:docMkLst>
      <pc:sldChg chg="addSp delSp modSp mod ord delAnim modAnim">
        <pc:chgData name="Magdalena P" userId="f2b6562528d2484f" providerId="LiveId" clId="{FDC58BD3-FF53-4380-B4A7-7ACE496CB372}" dt="2022-05-03T13:44:17.026" v="112" actId="478"/>
        <pc:sldMkLst>
          <pc:docMk/>
          <pc:sldMk cId="3461141753" sldId="256"/>
        </pc:sldMkLst>
        <pc:spChg chg="mod">
          <ac:chgData name="Magdalena P" userId="f2b6562528d2484f" providerId="LiveId" clId="{FDC58BD3-FF53-4380-B4A7-7ACE496CB372}" dt="2022-05-03T13:43:52.595" v="79" actId="1076"/>
          <ac:spMkLst>
            <pc:docMk/>
            <pc:sldMk cId="3461141753" sldId="256"/>
            <ac:spMk id="2" creationId="{25601A05-0299-4A7D-974D-077FFC35ED0D}"/>
          </ac:spMkLst>
        </pc:spChg>
        <pc:spChg chg="del mod">
          <ac:chgData name="Magdalena P" userId="f2b6562528d2484f" providerId="LiveId" clId="{FDC58BD3-FF53-4380-B4A7-7ACE496CB372}" dt="2022-05-03T13:44:17.026" v="112" actId="478"/>
          <ac:spMkLst>
            <pc:docMk/>
            <pc:sldMk cId="3461141753" sldId="256"/>
            <ac:spMk id="3" creationId="{69147DF7-5A9A-44C9-9BBB-268A67FBE77E}"/>
          </ac:spMkLst>
        </pc:spChg>
        <pc:spChg chg="add mod">
          <ac:chgData name="Magdalena P" userId="f2b6562528d2484f" providerId="LiveId" clId="{FDC58BD3-FF53-4380-B4A7-7ACE496CB372}" dt="2022-05-03T13:44:17.026" v="112" actId="478"/>
          <ac:spMkLst>
            <pc:docMk/>
            <pc:sldMk cId="3461141753" sldId="256"/>
            <ac:spMk id="6" creationId="{D10A27B7-CA54-DAB5-EF45-34C44B355DA1}"/>
          </ac:spMkLst>
        </pc:spChg>
      </pc:sldChg>
      <pc:sldChg chg="addSp modSp mod setBg modAnim">
        <pc:chgData name="Magdalena P" userId="f2b6562528d2484f" providerId="LiveId" clId="{FDC58BD3-FF53-4380-B4A7-7ACE496CB372}" dt="2022-05-03T18:07:06.499" v="289"/>
        <pc:sldMkLst>
          <pc:docMk/>
          <pc:sldMk cId="1384542512" sldId="257"/>
        </pc:sldMkLst>
        <pc:spChg chg="mo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2" creationId="{158F5279-8662-403E-B7EE-AE0F97D99633}"/>
          </ac:spMkLst>
        </pc:spChg>
        <pc:spChg chg="mo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7" creationId="{07ECB993-360D-4242-A70B-2C8B065D792D}"/>
          </ac:spMkLst>
        </pc:spChg>
        <pc:spChg chg="ad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12" creationId="{8651CFA9-6065-4243-AC48-858E359780B1}"/>
          </ac:spMkLst>
        </pc:spChg>
        <pc:spChg chg="ad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14" creationId="{5A8C81AE-8F0D-49F3-9FB4-334B0DCDF195}"/>
          </ac:spMkLst>
        </pc:spChg>
        <pc:spChg chg="ad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16" creationId="{9390E0EC-2D76-4D83-A9EE-B610858BB840}"/>
          </ac:spMkLst>
        </pc:spChg>
        <pc:spChg chg="add">
          <ac:chgData name="Magdalena P" userId="f2b6562528d2484f" providerId="LiveId" clId="{FDC58BD3-FF53-4380-B4A7-7ACE496CB372}" dt="2022-05-03T13:44:23.907" v="113" actId="26606"/>
          <ac:spMkLst>
            <pc:docMk/>
            <pc:sldMk cId="1384542512" sldId="257"/>
            <ac:spMk id="18" creationId="{EC903544-48D2-4493-9093-E4648C9DE94E}"/>
          </ac:spMkLst>
        </pc:spChg>
        <pc:picChg chg="mod">
          <ac:chgData name="Magdalena P" userId="f2b6562528d2484f" providerId="LiveId" clId="{FDC58BD3-FF53-4380-B4A7-7ACE496CB372}" dt="2022-05-03T13:44:23.907" v="113" actId="26606"/>
          <ac:picMkLst>
            <pc:docMk/>
            <pc:sldMk cId="1384542512" sldId="257"/>
            <ac:picMk id="5" creationId="{BB5130F6-769C-4DA6-83FB-9B69422F81A2}"/>
          </ac:picMkLst>
        </pc:picChg>
      </pc:sldChg>
      <pc:sldChg chg="addSp delSp modSp new mod setBg modAnim">
        <pc:chgData name="Magdalena P" userId="f2b6562528d2484f" providerId="LiveId" clId="{FDC58BD3-FF53-4380-B4A7-7ACE496CB372}" dt="2022-05-03T18:07:00.334" v="288"/>
        <pc:sldMkLst>
          <pc:docMk/>
          <pc:sldMk cId="904888609" sldId="258"/>
        </pc:sldMkLst>
        <pc:spChg chg="mod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2" creationId="{856B38A0-44A2-357C-04D3-A5A40B90521E}"/>
          </ac:spMkLst>
        </pc:spChg>
        <pc:spChg chg="del">
          <ac:chgData name="Magdalena P" userId="f2b6562528d2484f" providerId="LiveId" clId="{FDC58BD3-FF53-4380-B4A7-7ACE496CB372}" dt="2022-05-03T13:41:59.225" v="16"/>
          <ac:spMkLst>
            <pc:docMk/>
            <pc:sldMk cId="904888609" sldId="258"/>
            <ac:spMk id="3" creationId="{EC91308E-BB7F-95C5-8D04-B3401F91AD14}"/>
          </ac:spMkLst>
        </pc:spChg>
        <pc:spChg chg="add del">
          <ac:chgData name="Magdalena P" userId="f2b6562528d2484f" providerId="LiveId" clId="{FDC58BD3-FF53-4380-B4A7-7ACE496CB372}" dt="2022-05-03T13:42:38.577" v="23" actId="26606"/>
          <ac:spMkLst>
            <pc:docMk/>
            <pc:sldMk cId="904888609" sldId="258"/>
            <ac:spMk id="9" creationId="{0BABF38A-8A0D-492E-BD20-6CF4D46B50BD}"/>
          </ac:spMkLst>
        </pc:spChg>
        <pc:spChg chg="add mod">
          <ac:chgData name="Magdalena P" userId="f2b6562528d2484f" providerId="LiveId" clId="{FDC58BD3-FF53-4380-B4A7-7ACE496CB372}" dt="2022-05-03T13:42:52.862" v="27" actId="14100"/>
          <ac:spMkLst>
            <pc:docMk/>
            <pc:sldMk cId="904888609" sldId="258"/>
            <ac:spMk id="12" creationId="{CC928E1C-DBEF-428D-A264-217B0F30E1D2}"/>
          </ac:spMkLst>
        </pc:spChg>
        <pc:spChg chg="add del">
          <ac:chgData name="Magdalena P" userId="f2b6562528d2484f" providerId="LiveId" clId="{FDC58BD3-FF53-4380-B4A7-7ACE496CB372}" dt="2022-05-03T13:42:38.577" v="23" actId="26606"/>
          <ac:spMkLst>
            <pc:docMk/>
            <pc:sldMk cId="904888609" sldId="258"/>
            <ac:spMk id="13" creationId="{F1174801-1395-44C5-9B00-CCAC45C056E7}"/>
          </ac:spMkLst>
        </pc:spChg>
        <pc:spChg chg="add del">
          <ac:chgData name="Magdalena P" userId="f2b6562528d2484f" providerId="LiveId" clId="{FDC58BD3-FF53-4380-B4A7-7ACE496CB372}" dt="2022-05-03T13:42:38.577" v="23" actId="26606"/>
          <ac:spMkLst>
            <pc:docMk/>
            <pc:sldMk cId="904888609" sldId="258"/>
            <ac:spMk id="15" creationId="{8DBEE602-02D2-420A-AFC1-438A1699A5E5}"/>
          </ac:spMkLst>
        </pc:spChg>
        <pc:spChg chg="add del">
          <ac:chgData name="Magdalena P" userId="f2b6562528d2484f" providerId="LiveId" clId="{FDC58BD3-FF53-4380-B4A7-7ACE496CB372}" dt="2022-05-03T13:42:38.577" v="23" actId="26606"/>
          <ac:spMkLst>
            <pc:docMk/>
            <pc:sldMk cId="904888609" sldId="258"/>
            <ac:spMk id="17" creationId="{B3FAB79E-1E1B-4287-B4EA-26E497404C89}"/>
          </ac:spMkLst>
        </pc:spChg>
        <pc:spChg chg="add del">
          <ac:chgData name="Magdalena P" userId="f2b6562528d2484f" providerId="LiveId" clId="{FDC58BD3-FF53-4380-B4A7-7ACE496CB372}" dt="2022-05-03T13:42:38.577" v="23" actId="26606"/>
          <ac:spMkLst>
            <pc:docMk/>
            <pc:sldMk cId="904888609" sldId="258"/>
            <ac:spMk id="19" creationId="{A22256D1-A993-4D2E-943C-2E87F8BFC629}"/>
          </ac:spMkLst>
        </pc:spChg>
        <pc:spChg chg="add del">
          <ac:chgData name="Magdalena P" userId="f2b6562528d2484f" providerId="LiveId" clId="{FDC58BD3-FF53-4380-B4A7-7ACE496CB372}" dt="2022-05-03T13:42:38.565" v="22" actId="26606"/>
          <ac:spMkLst>
            <pc:docMk/>
            <pc:sldMk cId="904888609" sldId="258"/>
            <ac:spMk id="24" creationId="{4AB8125F-0FD8-48CD-9F43-73E5494EA774}"/>
          </ac:spMkLst>
        </pc:spChg>
        <pc:spChg chg="add del">
          <ac:chgData name="Magdalena P" userId="f2b6562528d2484f" providerId="LiveId" clId="{FDC58BD3-FF53-4380-B4A7-7ACE496CB372}" dt="2022-05-03T13:42:38.565" v="22" actId="26606"/>
          <ac:spMkLst>
            <pc:docMk/>
            <pc:sldMk cId="904888609" sldId="258"/>
            <ac:spMk id="26" creationId="{0019DD6C-5899-4C07-864B-EB0A7D104ACF}"/>
          </ac:spMkLst>
        </pc:spChg>
        <pc:spChg chg="add del">
          <ac:chgData name="Magdalena P" userId="f2b6562528d2484f" providerId="LiveId" clId="{FDC58BD3-FF53-4380-B4A7-7ACE496CB372}" dt="2022-05-03T13:42:38.565" v="22" actId="26606"/>
          <ac:spMkLst>
            <pc:docMk/>
            <pc:sldMk cId="904888609" sldId="258"/>
            <ac:spMk id="28" creationId="{EBDFFBC1-15BD-428E-B8AF-ECF5D1B76DEB}"/>
          </ac:spMkLst>
        </pc:spChg>
        <pc:spChg chg="add del">
          <ac:chgData name="Magdalena P" userId="f2b6562528d2484f" providerId="LiveId" clId="{FDC58BD3-FF53-4380-B4A7-7ACE496CB372}" dt="2022-05-03T13:42:38.565" v="22" actId="26606"/>
          <ac:spMkLst>
            <pc:docMk/>
            <pc:sldMk cId="904888609" sldId="258"/>
            <ac:spMk id="30" creationId="{EBFB3075-0323-4EB0-B1A5-776A0E709CEF}"/>
          </ac:spMkLst>
        </pc:spChg>
        <pc:spChg chg="add del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32" creationId="{8651CFA9-6065-4243-AC48-858E359780B1}"/>
          </ac:spMkLst>
        </pc:spChg>
        <pc:spChg chg="add del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33" creationId="{5A8C81AE-8F0D-49F3-9FB4-334B0DCDF195}"/>
          </ac:spMkLst>
        </pc:spChg>
        <pc:spChg chg="add del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34" creationId="{9390E0EC-2D76-4D83-A9EE-B610858BB840}"/>
          </ac:spMkLst>
        </pc:spChg>
        <pc:spChg chg="add del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35" creationId="{EC903544-48D2-4493-9093-E4648C9DE94E}"/>
          </ac:spMkLst>
        </pc:spChg>
        <pc:spChg chg="add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40" creationId="{4AB8125F-0FD8-48CD-9F43-73E5494EA774}"/>
          </ac:spMkLst>
        </pc:spChg>
        <pc:spChg chg="add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42" creationId="{0019DD6C-5899-4C07-864B-EB0A7D104ACF}"/>
          </ac:spMkLst>
        </pc:spChg>
        <pc:spChg chg="add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44" creationId="{EBDFFBC1-15BD-428E-B8AF-ECF5D1B76DEB}"/>
          </ac:spMkLst>
        </pc:spChg>
        <pc:spChg chg="add">
          <ac:chgData name="Magdalena P" userId="f2b6562528d2484f" providerId="LiveId" clId="{FDC58BD3-FF53-4380-B4A7-7ACE496CB372}" dt="2022-05-03T13:42:47.392" v="26" actId="26606"/>
          <ac:spMkLst>
            <pc:docMk/>
            <pc:sldMk cId="904888609" sldId="258"/>
            <ac:spMk id="46" creationId="{EBFB3075-0323-4EB0-B1A5-776A0E709CEF}"/>
          </ac:spMkLst>
        </pc:spChg>
        <pc:picChg chg="add mod ord">
          <ac:chgData name="Magdalena P" userId="f2b6562528d2484f" providerId="LiveId" clId="{FDC58BD3-FF53-4380-B4A7-7ACE496CB372}" dt="2022-05-03T13:42:47.392" v="26" actId="26606"/>
          <ac:picMkLst>
            <pc:docMk/>
            <pc:sldMk cId="904888609" sldId="258"/>
            <ac:picMk id="4" creationId="{B21C5883-3E22-A350-F9C6-C369B498E836}"/>
          </ac:picMkLst>
        </pc:picChg>
        <pc:picChg chg="add del">
          <ac:chgData name="Magdalena P" userId="f2b6562528d2484f" providerId="LiveId" clId="{FDC58BD3-FF53-4380-B4A7-7ACE496CB372}" dt="2022-05-03T13:42:38.577" v="23" actId="26606"/>
          <ac:picMkLst>
            <pc:docMk/>
            <pc:sldMk cId="904888609" sldId="258"/>
            <ac:picMk id="11" creationId="{1CB7E8AE-A3AC-4BB7-A5C6-F00EC697B265}"/>
          </ac:picMkLst>
        </pc:picChg>
      </pc:sldChg>
      <pc:sldChg chg="addSp delSp modSp new mod setBg modAnim">
        <pc:chgData name="Magdalena P" userId="f2b6562528d2484f" providerId="LiveId" clId="{FDC58BD3-FF53-4380-B4A7-7ACE496CB372}" dt="2022-05-03T13:49:13.747" v="123" actId="14100"/>
        <pc:sldMkLst>
          <pc:docMk/>
          <pc:sldMk cId="1083704075" sldId="259"/>
        </pc:sldMkLst>
        <pc:spChg chg="del">
          <ac:chgData name="Magdalena P" userId="f2b6562528d2484f" providerId="LiveId" clId="{FDC58BD3-FF53-4380-B4A7-7ACE496CB372}" dt="2022-05-03T13:48:58.086" v="117" actId="478"/>
          <ac:spMkLst>
            <pc:docMk/>
            <pc:sldMk cId="1083704075" sldId="259"/>
            <ac:spMk id="2" creationId="{DF91FAF8-82FC-BF3C-7FC1-9A634F6DA246}"/>
          </ac:spMkLst>
        </pc:spChg>
        <pc:spChg chg="del">
          <ac:chgData name="Magdalena P" userId="f2b6562528d2484f" providerId="LiveId" clId="{FDC58BD3-FF53-4380-B4A7-7ACE496CB372}" dt="2022-05-03T13:48:51.428" v="115"/>
          <ac:spMkLst>
            <pc:docMk/>
            <pc:sldMk cId="1083704075" sldId="259"/>
            <ac:spMk id="3" creationId="{98600D98-32C5-F410-7918-12E1B9A5AA40}"/>
          </ac:spMkLst>
        </pc:spChg>
        <pc:spChg chg="add del">
          <ac:chgData name="Magdalena P" userId="f2b6562528d2484f" providerId="LiveId" clId="{FDC58BD3-FF53-4380-B4A7-7ACE496CB372}" dt="2022-05-03T13:49:06.945" v="119" actId="26606"/>
          <ac:spMkLst>
            <pc:docMk/>
            <pc:sldMk cId="1083704075" sldId="259"/>
            <ac:spMk id="9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3:49:06.945" v="119" actId="26606"/>
          <ac:spMkLst>
            <pc:docMk/>
            <pc:sldMk cId="1083704075" sldId="259"/>
            <ac:spMk id="13" creationId="{F1174801-1395-44C5-9B00-CCAC45C056E7}"/>
          </ac:spMkLst>
        </pc:spChg>
        <pc:spChg chg="add del">
          <ac:chgData name="Magdalena P" userId="f2b6562528d2484f" providerId="LiveId" clId="{FDC58BD3-FF53-4380-B4A7-7ACE496CB372}" dt="2022-05-03T13:49:06.945" v="119" actId="26606"/>
          <ac:spMkLst>
            <pc:docMk/>
            <pc:sldMk cId="1083704075" sldId="259"/>
            <ac:spMk id="15" creationId="{8BADB362-9771-4A3C-B9E5-6777F34C5041}"/>
          </ac:spMkLst>
        </pc:spChg>
        <pc:spChg chg="add del">
          <ac:chgData name="Magdalena P" userId="f2b6562528d2484f" providerId="LiveId" clId="{FDC58BD3-FF53-4380-B4A7-7ACE496CB372}" dt="2022-05-03T13:49:06.945" v="119" actId="26606"/>
          <ac:spMkLst>
            <pc:docMk/>
            <pc:sldMk cId="1083704075" sldId="259"/>
            <ac:spMk id="17" creationId="{EE0EF321-8351-49AB-BA30-A90615C80EEA}"/>
          </ac:spMkLst>
        </pc:spChg>
        <pc:spChg chg="add del">
          <ac:chgData name="Magdalena P" userId="f2b6562528d2484f" providerId="LiveId" clId="{FDC58BD3-FF53-4380-B4A7-7ACE496CB372}" dt="2022-05-03T13:49:06.945" v="119" actId="26606"/>
          <ac:spMkLst>
            <pc:docMk/>
            <pc:sldMk cId="1083704075" sldId="259"/>
            <ac:spMk id="19" creationId="{7F729D3C-986A-4A27-A9FF-0A07A0959FEA}"/>
          </ac:spMkLst>
        </pc:spChg>
        <pc:spChg chg="add">
          <ac:chgData name="Magdalena P" userId="f2b6562528d2484f" providerId="LiveId" clId="{FDC58BD3-FF53-4380-B4A7-7ACE496CB372}" dt="2022-05-03T13:49:06.961" v="120" actId="26606"/>
          <ac:spMkLst>
            <pc:docMk/>
            <pc:sldMk cId="1083704075" sldId="259"/>
            <ac:spMk id="21" creationId="{0BABF38A-8A0D-492E-BD20-6CF4D46B50BD}"/>
          </ac:spMkLst>
        </pc:spChg>
        <pc:spChg chg="add">
          <ac:chgData name="Magdalena P" userId="f2b6562528d2484f" providerId="LiveId" clId="{FDC58BD3-FF53-4380-B4A7-7ACE496CB372}" dt="2022-05-03T13:49:06.961" v="120" actId="26606"/>
          <ac:spMkLst>
            <pc:docMk/>
            <pc:sldMk cId="1083704075" sldId="259"/>
            <ac:spMk id="23" creationId="{F1174801-1395-44C5-9B00-CCAC45C056E7}"/>
          </ac:spMkLst>
        </pc:spChg>
        <pc:spChg chg="add">
          <ac:chgData name="Magdalena P" userId="f2b6562528d2484f" providerId="LiveId" clId="{FDC58BD3-FF53-4380-B4A7-7ACE496CB372}" dt="2022-05-03T13:49:06.961" v="120" actId="26606"/>
          <ac:spMkLst>
            <pc:docMk/>
            <pc:sldMk cId="1083704075" sldId="259"/>
            <ac:spMk id="24" creationId="{32EBE56B-DFF0-4948-83B7-D40B66737120}"/>
          </ac:spMkLst>
        </pc:spChg>
        <pc:picChg chg="add mod">
          <ac:chgData name="Magdalena P" userId="f2b6562528d2484f" providerId="LiveId" clId="{FDC58BD3-FF53-4380-B4A7-7ACE496CB372}" dt="2022-05-03T13:49:13.747" v="123" actId="14100"/>
          <ac:picMkLst>
            <pc:docMk/>
            <pc:sldMk cId="1083704075" sldId="259"/>
            <ac:picMk id="4" creationId="{BB6E65DE-6CD9-0C1E-0855-401FA4E9948B}"/>
          </ac:picMkLst>
        </pc:picChg>
        <pc:picChg chg="add del">
          <ac:chgData name="Magdalena P" userId="f2b6562528d2484f" providerId="LiveId" clId="{FDC58BD3-FF53-4380-B4A7-7ACE496CB372}" dt="2022-05-03T13:49:06.945" v="119" actId="26606"/>
          <ac:picMkLst>
            <pc:docMk/>
            <pc:sldMk cId="1083704075" sldId="259"/>
            <ac:picMk id="11" creationId="{1CB7E8AE-A3AC-4BB7-A5C6-F00EC697B265}"/>
          </ac:picMkLst>
        </pc:picChg>
        <pc:picChg chg="add">
          <ac:chgData name="Magdalena P" userId="f2b6562528d2484f" providerId="LiveId" clId="{FDC58BD3-FF53-4380-B4A7-7ACE496CB372}" dt="2022-05-03T13:49:06.961" v="120" actId="26606"/>
          <ac:picMkLst>
            <pc:docMk/>
            <pc:sldMk cId="1083704075" sldId="259"/>
            <ac:picMk id="22" creationId="{1CB7E8AE-A3AC-4BB7-A5C6-F00EC697B265}"/>
          </ac:picMkLst>
        </pc:picChg>
        <pc:picChg chg="add">
          <ac:chgData name="Magdalena P" userId="f2b6562528d2484f" providerId="LiveId" clId="{FDC58BD3-FF53-4380-B4A7-7ACE496CB372}" dt="2022-05-03T13:49:06.961" v="120" actId="26606"/>
          <ac:picMkLst>
            <pc:docMk/>
            <pc:sldMk cId="1083704075" sldId="259"/>
            <ac:picMk id="25" creationId="{0504D9BB-C5B4-4DB5-9217-B4CDBBE19775}"/>
          </ac:picMkLst>
        </pc:picChg>
        <pc:picChg chg="add">
          <ac:chgData name="Magdalena P" userId="f2b6562528d2484f" providerId="LiveId" clId="{FDC58BD3-FF53-4380-B4A7-7ACE496CB372}" dt="2022-05-03T13:49:06.961" v="120" actId="26606"/>
          <ac:picMkLst>
            <pc:docMk/>
            <pc:sldMk cId="1083704075" sldId="259"/>
            <ac:picMk id="26" creationId="{0A80FB64-DCE9-4522-B219-46AD36DB5532}"/>
          </ac:picMkLst>
        </pc:picChg>
      </pc:sldChg>
      <pc:sldChg chg="addSp delSp modSp new mod setBg">
        <pc:chgData name="Magdalena P" userId="f2b6562528d2484f" providerId="LiveId" clId="{FDC58BD3-FF53-4380-B4A7-7ACE496CB372}" dt="2022-05-03T13:50:13.358" v="140" actId="26606"/>
        <pc:sldMkLst>
          <pc:docMk/>
          <pc:sldMk cId="435937248" sldId="260"/>
        </pc:sldMkLst>
        <pc:spChg chg="mod ord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2" creationId="{E9847739-6CB9-3537-56E1-61A1EB73B93A}"/>
          </ac:spMkLst>
        </pc:spChg>
        <pc:spChg chg="del">
          <ac:chgData name="Magdalena P" userId="f2b6562528d2484f" providerId="LiveId" clId="{FDC58BD3-FF53-4380-B4A7-7ACE496CB372}" dt="2022-05-03T13:49:40.176" v="130"/>
          <ac:spMkLst>
            <pc:docMk/>
            <pc:sldMk cId="435937248" sldId="260"/>
            <ac:spMk id="3" creationId="{ECA642D5-54E4-18D9-A0E0-CDEE5A717B5A}"/>
          </ac:spMkLst>
        </pc:spChg>
        <pc:spChg chg="add del">
          <ac:chgData name="Magdalena P" userId="f2b6562528d2484f" providerId="LiveId" clId="{FDC58BD3-FF53-4380-B4A7-7ACE496CB372}" dt="2022-05-03T13:49:46.268" v="132" actId="26606"/>
          <ac:spMkLst>
            <pc:docMk/>
            <pc:sldMk cId="435937248" sldId="260"/>
            <ac:spMk id="9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3:49:46.268" v="132" actId="26606"/>
          <ac:spMkLst>
            <pc:docMk/>
            <pc:sldMk cId="435937248" sldId="260"/>
            <ac:spMk id="13" creationId="{55D20674-CF0C-4687-81B6-A613F871AF46}"/>
          </ac:spMkLst>
        </pc:spChg>
        <pc:spChg chg="add del">
          <ac:chgData name="Magdalena P" userId="f2b6562528d2484f" providerId="LiveId" clId="{FDC58BD3-FF53-4380-B4A7-7ACE496CB372}" dt="2022-05-03T13:49:46.268" v="132" actId="26606"/>
          <ac:spMkLst>
            <pc:docMk/>
            <pc:sldMk cId="435937248" sldId="260"/>
            <ac:spMk id="15" creationId="{033F8A2C-3D6E-460E-BB96-D7F308A35522}"/>
          </ac:spMkLst>
        </pc:spChg>
        <pc:spChg chg="add del">
          <ac:chgData name="Magdalena P" userId="f2b6562528d2484f" providerId="LiveId" clId="{FDC58BD3-FF53-4380-B4A7-7ACE496CB372}" dt="2022-05-03T13:49:46.268" v="132" actId="26606"/>
          <ac:spMkLst>
            <pc:docMk/>
            <pc:sldMk cId="435937248" sldId="260"/>
            <ac:spMk id="17" creationId="{8D2A0DB3-EF43-4032-9B27-954E12CCB688}"/>
          </ac:spMkLst>
        </pc:spChg>
        <pc:spChg chg="add del">
          <ac:chgData name="Magdalena P" userId="f2b6562528d2484f" providerId="LiveId" clId="{FDC58BD3-FF53-4380-B4A7-7ACE496CB372}" dt="2022-05-03T13:49:48.224" v="134" actId="26606"/>
          <ac:spMkLst>
            <pc:docMk/>
            <pc:sldMk cId="435937248" sldId="260"/>
            <ac:spMk id="19" creationId="{A22256D1-A993-4D2E-943C-2E87F8BFC629}"/>
          </ac:spMkLst>
        </pc:spChg>
        <pc:spChg chg="add del">
          <ac:chgData name="Magdalena P" userId="f2b6562528d2484f" providerId="LiveId" clId="{FDC58BD3-FF53-4380-B4A7-7ACE496CB372}" dt="2022-05-03T13:49:48.224" v="134" actId="26606"/>
          <ac:spMkLst>
            <pc:docMk/>
            <pc:sldMk cId="435937248" sldId="260"/>
            <ac:spMk id="20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3:49:48.224" v="134" actId="26606"/>
          <ac:spMkLst>
            <pc:docMk/>
            <pc:sldMk cId="435937248" sldId="260"/>
            <ac:spMk id="22" creationId="{F1174801-1395-44C5-9B00-CCAC45C056E7}"/>
          </ac:spMkLst>
        </pc:spChg>
        <pc:spChg chg="add del">
          <ac:chgData name="Magdalena P" userId="f2b6562528d2484f" providerId="LiveId" clId="{FDC58BD3-FF53-4380-B4A7-7ACE496CB372}" dt="2022-05-03T13:49:48.224" v="134" actId="26606"/>
          <ac:spMkLst>
            <pc:docMk/>
            <pc:sldMk cId="435937248" sldId="260"/>
            <ac:spMk id="23" creationId="{8DBEE602-02D2-420A-AFC1-438A1699A5E5}"/>
          </ac:spMkLst>
        </pc:spChg>
        <pc:spChg chg="add del">
          <ac:chgData name="Magdalena P" userId="f2b6562528d2484f" providerId="LiveId" clId="{FDC58BD3-FF53-4380-B4A7-7ACE496CB372}" dt="2022-05-03T13:49:48.224" v="134" actId="26606"/>
          <ac:spMkLst>
            <pc:docMk/>
            <pc:sldMk cId="435937248" sldId="260"/>
            <ac:spMk id="24" creationId="{B3FAB79E-1E1B-4287-B4EA-26E497404C89}"/>
          </ac:spMkLst>
        </pc:spChg>
        <pc:spChg chg="add del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26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28" creationId="{F1174801-1395-44C5-9B00-CCAC45C056E7}"/>
          </ac:spMkLst>
        </pc:spChg>
        <pc:spChg chg="add del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29" creationId="{32EBE56B-DFF0-4948-83B7-D40B66737120}"/>
          </ac:spMkLst>
        </pc:spChg>
        <pc:spChg chg="add del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36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40" creationId="{F1174801-1395-44C5-9B00-CCAC45C056E7}"/>
          </ac:spMkLst>
        </pc:spChg>
        <pc:spChg chg="add del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42" creationId="{8BADB362-9771-4A3C-B9E5-6777F34C5041}"/>
          </ac:spMkLst>
        </pc:spChg>
        <pc:spChg chg="add del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44" creationId="{EE0EF321-8351-49AB-BA30-A90615C80EEA}"/>
          </ac:spMkLst>
        </pc:spChg>
        <pc:spChg chg="add del">
          <ac:chgData name="Magdalena P" userId="f2b6562528d2484f" providerId="LiveId" clId="{FDC58BD3-FF53-4380-B4A7-7ACE496CB372}" dt="2022-05-03T13:50:13.341" v="139" actId="26606"/>
          <ac:spMkLst>
            <pc:docMk/>
            <pc:sldMk cId="435937248" sldId="260"/>
            <ac:spMk id="46" creationId="{7F729D3C-986A-4A27-A9FF-0A07A0959FEA}"/>
          </ac:spMkLst>
        </pc:spChg>
        <pc:spChg chg="add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48" creationId="{0BABF38A-8A0D-492E-BD20-6CF4D46B50BD}"/>
          </ac:spMkLst>
        </pc:spChg>
        <pc:spChg chg="add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50" creationId="{F1174801-1395-44C5-9B00-CCAC45C056E7}"/>
          </ac:spMkLst>
        </pc:spChg>
        <pc:spChg chg="add">
          <ac:chgData name="Magdalena P" userId="f2b6562528d2484f" providerId="LiveId" clId="{FDC58BD3-FF53-4380-B4A7-7ACE496CB372}" dt="2022-05-03T13:50:13.358" v="140" actId="26606"/>
          <ac:spMkLst>
            <pc:docMk/>
            <pc:sldMk cId="435937248" sldId="260"/>
            <ac:spMk id="51" creationId="{32EBE56B-DFF0-4948-83B7-D40B66737120}"/>
          </ac:spMkLst>
        </pc:spChg>
        <pc:picChg chg="add mod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4" creationId="{3542DC85-31C7-C1BE-4F4A-9BE41151E53C}"/>
          </ac:picMkLst>
        </pc:picChg>
        <pc:picChg chg="add del">
          <ac:chgData name="Magdalena P" userId="f2b6562528d2484f" providerId="LiveId" clId="{FDC58BD3-FF53-4380-B4A7-7ACE496CB372}" dt="2022-05-03T13:49:46.268" v="132" actId="26606"/>
          <ac:picMkLst>
            <pc:docMk/>
            <pc:sldMk cId="435937248" sldId="260"/>
            <ac:picMk id="11" creationId="{1CB7E8AE-A3AC-4BB7-A5C6-F00EC697B265}"/>
          </ac:picMkLst>
        </pc:picChg>
        <pc:picChg chg="add del">
          <ac:chgData name="Magdalena P" userId="f2b6562528d2484f" providerId="LiveId" clId="{FDC58BD3-FF53-4380-B4A7-7ACE496CB372}" dt="2022-05-03T13:49:48.224" v="134" actId="26606"/>
          <ac:picMkLst>
            <pc:docMk/>
            <pc:sldMk cId="435937248" sldId="260"/>
            <ac:picMk id="21" creationId="{1CB7E8AE-A3AC-4BB7-A5C6-F00EC697B265}"/>
          </ac:picMkLst>
        </pc:picChg>
        <pc:picChg chg="add mod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25" creationId="{D81D907D-9206-A7D6-B997-698BD60069DE}"/>
          </ac:picMkLst>
        </pc:picChg>
        <pc:picChg chg="add del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27" creationId="{1CB7E8AE-A3AC-4BB7-A5C6-F00EC697B265}"/>
          </ac:picMkLst>
        </pc:picChg>
        <pc:picChg chg="add del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30" creationId="{0504D9BB-C5B4-4DB5-9217-B4CDBBE19775}"/>
          </ac:picMkLst>
        </pc:picChg>
        <pc:picChg chg="add del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31" creationId="{0A80FB64-DCE9-4522-B219-46AD36DB5532}"/>
          </ac:picMkLst>
        </pc:picChg>
        <pc:picChg chg="add del">
          <ac:chgData name="Magdalena P" userId="f2b6562528d2484f" providerId="LiveId" clId="{FDC58BD3-FF53-4380-B4A7-7ACE496CB372}" dt="2022-05-03T13:50:13.341" v="139" actId="26606"/>
          <ac:picMkLst>
            <pc:docMk/>
            <pc:sldMk cId="435937248" sldId="260"/>
            <ac:picMk id="38" creationId="{1CB7E8AE-A3AC-4BB7-A5C6-F00EC697B265}"/>
          </ac:picMkLst>
        </pc:picChg>
        <pc:picChg chg="add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49" creationId="{1CB7E8AE-A3AC-4BB7-A5C6-F00EC697B265}"/>
          </ac:picMkLst>
        </pc:picChg>
        <pc:picChg chg="add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52" creationId="{0A80FB64-DCE9-4522-B219-46AD36DB5532}"/>
          </ac:picMkLst>
        </pc:picChg>
        <pc:picChg chg="add">
          <ac:chgData name="Magdalena P" userId="f2b6562528d2484f" providerId="LiveId" clId="{FDC58BD3-FF53-4380-B4A7-7ACE496CB372}" dt="2022-05-03T13:50:13.358" v="140" actId="26606"/>
          <ac:picMkLst>
            <pc:docMk/>
            <pc:sldMk cId="435937248" sldId="260"/>
            <ac:picMk id="53" creationId="{0504D9BB-C5B4-4DB5-9217-B4CDBBE19775}"/>
          </ac:picMkLst>
        </pc:picChg>
      </pc:sldChg>
      <pc:sldChg chg="addSp delSp modSp new mod setBg modAnim">
        <pc:chgData name="Magdalena P" userId="f2b6562528d2484f" providerId="LiveId" clId="{FDC58BD3-FF53-4380-B4A7-7ACE496CB372}" dt="2022-05-03T18:07:37.240" v="291"/>
        <pc:sldMkLst>
          <pc:docMk/>
          <pc:sldMk cId="3723766275" sldId="261"/>
        </pc:sldMkLst>
        <pc:spChg chg="mod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2" creationId="{FDE7AFAC-5CC0-88F5-08F8-C05DF4B16EC2}"/>
          </ac:spMkLst>
        </pc:spChg>
        <pc:spChg chg="del">
          <ac:chgData name="Magdalena P" userId="f2b6562528d2484f" providerId="LiveId" clId="{FDC58BD3-FF53-4380-B4A7-7ACE496CB372}" dt="2022-05-03T13:50:49.830" v="151"/>
          <ac:spMkLst>
            <pc:docMk/>
            <pc:sldMk cId="3723766275" sldId="261"/>
            <ac:spMk id="3" creationId="{E2C3C112-03CF-D932-F7C3-402FF76A003E}"/>
          </ac:spMkLst>
        </pc:spChg>
        <pc:spChg chg="add mod">
          <ac:chgData name="Magdalena P" userId="f2b6562528d2484f" providerId="LiveId" clId="{FDC58BD3-FF53-4380-B4A7-7ACE496CB372}" dt="2022-05-03T13:52:45.045" v="166" actId="14100"/>
          <ac:spMkLst>
            <pc:docMk/>
            <pc:sldMk cId="3723766275" sldId="261"/>
            <ac:spMk id="6" creationId="{82EDF5D0-3A31-85E3-11F3-CA4B93DB969C}"/>
          </ac:spMkLst>
        </pc:spChg>
        <pc:spChg chg="add del mod">
          <ac:chgData name="Magdalena P" userId="f2b6562528d2484f" providerId="LiveId" clId="{FDC58BD3-FF53-4380-B4A7-7ACE496CB372}" dt="2022-05-03T14:35:31.402" v="184" actId="478"/>
          <ac:spMkLst>
            <pc:docMk/>
            <pc:sldMk cId="3723766275" sldId="261"/>
            <ac:spMk id="13" creationId="{83B44500-E801-7793-8A64-D652C8C6B039}"/>
          </ac:spMkLst>
        </pc:spChg>
        <pc:spChg chg="add del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13" creationId="{8651CFA9-6065-4243-AC48-858E359780B1}"/>
          </ac:spMkLst>
        </pc:spChg>
        <pc:spChg chg="add del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15" creationId="{5A8C81AE-8F0D-49F3-9FB4-334B0DCDF195}"/>
          </ac:spMkLst>
        </pc:spChg>
        <pc:spChg chg="add del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17" creationId="{9390E0EC-2D76-4D83-A9EE-B610858BB840}"/>
          </ac:spMkLst>
        </pc:spChg>
        <pc:spChg chg="add del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19" creationId="{EC903544-48D2-4493-9093-E4648C9DE94E}"/>
          </ac:spMkLst>
        </pc:spChg>
        <pc:spChg chg="add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24" creationId="{4AB8125F-0FD8-48CD-9F43-73E5494EA774}"/>
          </ac:spMkLst>
        </pc:spChg>
        <pc:spChg chg="add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26" creationId="{0019DD6C-5899-4C07-864B-EB0A7D104ACF}"/>
          </ac:spMkLst>
        </pc:spChg>
        <pc:spChg chg="add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28" creationId="{EBDFFBC1-15BD-428E-B8AF-ECF5D1B76DEB}"/>
          </ac:spMkLst>
        </pc:spChg>
        <pc:spChg chg="add">
          <ac:chgData name="Magdalena P" userId="f2b6562528d2484f" providerId="LiveId" clId="{FDC58BD3-FF53-4380-B4A7-7ACE496CB372}" dt="2022-05-03T13:52:35.106" v="164" actId="26606"/>
          <ac:spMkLst>
            <pc:docMk/>
            <pc:sldMk cId="3723766275" sldId="261"/>
            <ac:spMk id="30" creationId="{EBFB3075-0323-4EB0-B1A5-776A0E709CEF}"/>
          </ac:spMkLst>
        </pc:spChg>
        <pc:picChg chg="add mod">
          <ac:chgData name="Magdalena P" userId="f2b6562528d2484f" providerId="LiveId" clId="{FDC58BD3-FF53-4380-B4A7-7ACE496CB372}" dt="2022-05-03T13:52:35.106" v="164" actId="26606"/>
          <ac:picMkLst>
            <pc:docMk/>
            <pc:sldMk cId="3723766275" sldId="261"/>
            <ac:picMk id="4" creationId="{16913C7A-7FCF-3169-2093-873AAB44FB52}"/>
          </ac:picMkLst>
        </pc:picChg>
        <pc:picChg chg="mod">
          <ac:chgData name="Magdalena P" userId="f2b6562528d2484f" providerId="LiveId" clId="{FDC58BD3-FF53-4380-B4A7-7ACE496CB372}" dt="2022-05-03T14:35:35.070" v="185" actId="1076"/>
          <ac:picMkLst>
            <pc:docMk/>
            <pc:sldMk cId="3723766275" sldId="261"/>
            <ac:picMk id="5" creationId="{8E351BC9-0567-2A43-AC3C-450D97F0E316}"/>
          </ac:picMkLst>
        </pc:picChg>
        <pc:picChg chg="add mod ord">
          <ac:chgData name="Magdalena P" userId="f2b6562528d2484f" providerId="LiveId" clId="{FDC58BD3-FF53-4380-B4A7-7ACE496CB372}" dt="2022-05-03T13:52:35.106" v="164" actId="26606"/>
          <ac:picMkLst>
            <pc:docMk/>
            <pc:sldMk cId="3723766275" sldId="261"/>
            <ac:picMk id="8" creationId="{F7340FCB-F3EE-166C-437B-57F580BB0A45}"/>
          </ac:picMkLst>
        </pc:picChg>
        <pc:picChg chg="add del mod">
          <ac:chgData name="Magdalena P" userId="f2b6562528d2484f" providerId="LiveId" clId="{FDC58BD3-FF53-4380-B4A7-7ACE496CB372}" dt="2022-05-03T13:52:09.764" v="159" actId="478"/>
          <ac:picMkLst>
            <pc:docMk/>
            <pc:sldMk cId="3723766275" sldId="261"/>
            <ac:picMk id="10" creationId="{69729F62-2264-8E96-7642-3A1913766872}"/>
          </ac:picMkLst>
        </pc:picChg>
        <pc:picChg chg="add mod ord">
          <ac:chgData name="Magdalena P" userId="f2b6562528d2484f" providerId="LiveId" clId="{FDC58BD3-FF53-4380-B4A7-7ACE496CB372}" dt="2022-05-03T13:52:35.106" v="164" actId="26606"/>
          <ac:picMkLst>
            <pc:docMk/>
            <pc:sldMk cId="3723766275" sldId="261"/>
            <ac:picMk id="12" creationId="{678D6427-7F6C-2003-0654-D3789C526A80}"/>
          </ac:picMkLst>
        </pc:picChg>
      </pc:sldChg>
      <pc:sldChg chg="addSp delSp modSp new mod setBg modAnim">
        <pc:chgData name="Magdalena P" userId="f2b6562528d2484f" providerId="LiveId" clId="{FDC58BD3-FF53-4380-B4A7-7ACE496CB372}" dt="2022-05-03T18:08:05.903" v="292"/>
        <pc:sldMkLst>
          <pc:docMk/>
          <pc:sldMk cId="2083975659" sldId="262"/>
        </pc:sldMkLst>
        <pc:spChg chg="del mod">
          <ac:chgData name="Magdalena P" userId="f2b6562528d2484f" providerId="LiveId" clId="{FDC58BD3-FF53-4380-B4A7-7ACE496CB372}" dt="2022-05-03T13:53:42.623" v="177" actId="478"/>
          <ac:spMkLst>
            <pc:docMk/>
            <pc:sldMk cId="2083975659" sldId="262"/>
            <ac:spMk id="2" creationId="{F0ABFDD4-6E7F-8F92-709A-E9F3140437F4}"/>
          </ac:spMkLst>
        </pc:spChg>
        <pc:spChg chg="mod">
          <ac:chgData name="Magdalena P" userId="f2b6562528d2484f" providerId="LiveId" clId="{FDC58BD3-FF53-4380-B4A7-7ACE496CB372}" dt="2022-05-03T13:54:23.133" v="181" actId="26606"/>
          <ac:spMkLst>
            <pc:docMk/>
            <pc:sldMk cId="2083975659" sldId="262"/>
            <ac:spMk id="3" creationId="{F19D9986-C4EC-DBD5-6DB4-F1543167BCB6}"/>
          </ac:spMkLst>
        </pc:spChg>
        <pc:spChg chg="add del mod">
          <ac:chgData name="Magdalena P" userId="f2b6562528d2484f" providerId="LiveId" clId="{FDC58BD3-FF53-4380-B4A7-7ACE496CB372}" dt="2022-05-03T13:53:47.387" v="178" actId="478"/>
          <ac:spMkLst>
            <pc:docMk/>
            <pc:sldMk cId="2083975659" sldId="262"/>
            <ac:spMk id="6" creationId="{EAE556DB-7CF0-34A4-27BF-2C1C2EB7F041}"/>
          </ac:spMkLst>
        </pc:spChg>
        <pc:spChg chg="add">
          <ac:chgData name="Magdalena P" userId="f2b6562528d2484f" providerId="LiveId" clId="{FDC58BD3-FF53-4380-B4A7-7ACE496CB372}" dt="2022-05-03T13:54:23.133" v="181" actId="26606"/>
          <ac:spMkLst>
            <pc:docMk/>
            <pc:sldMk cId="2083975659" sldId="262"/>
            <ac:spMk id="71" creationId="{8651CFA9-6065-4243-AC48-858E359780B1}"/>
          </ac:spMkLst>
        </pc:spChg>
        <pc:spChg chg="add">
          <ac:chgData name="Magdalena P" userId="f2b6562528d2484f" providerId="LiveId" clId="{FDC58BD3-FF53-4380-B4A7-7ACE496CB372}" dt="2022-05-03T13:54:23.133" v="181" actId="26606"/>
          <ac:spMkLst>
            <pc:docMk/>
            <pc:sldMk cId="2083975659" sldId="262"/>
            <ac:spMk id="73" creationId="{5A8C81AE-8F0D-49F3-9FB4-334B0DCDF195}"/>
          </ac:spMkLst>
        </pc:spChg>
        <pc:spChg chg="add">
          <ac:chgData name="Magdalena P" userId="f2b6562528d2484f" providerId="LiveId" clId="{FDC58BD3-FF53-4380-B4A7-7ACE496CB372}" dt="2022-05-03T13:54:23.133" v="181" actId="26606"/>
          <ac:spMkLst>
            <pc:docMk/>
            <pc:sldMk cId="2083975659" sldId="262"/>
            <ac:spMk id="75" creationId="{9390E0EC-2D76-4D83-A9EE-B610858BB840}"/>
          </ac:spMkLst>
        </pc:spChg>
        <pc:spChg chg="add">
          <ac:chgData name="Magdalena P" userId="f2b6562528d2484f" providerId="LiveId" clId="{FDC58BD3-FF53-4380-B4A7-7ACE496CB372}" dt="2022-05-03T13:54:23.133" v="181" actId="26606"/>
          <ac:spMkLst>
            <pc:docMk/>
            <pc:sldMk cId="2083975659" sldId="262"/>
            <ac:spMk id="77" creationId="{EC903544-48D2-4493-9093-E4648C9DE94E}"/>
          </ac:spMkLst>
        </pc:spChg>
        <pc:picChg chg="add mod ord">
          <ac:chgData name="Magdalena P" userId="f2b6562528d2484f" providerId="LiveId" clId="{FDC58BD3-FF53-4380-B4A7-7ACE496CB372}" dt="2022-05-03T13:54:23.133" v="181" actId="26606"/>
          <ac:picMkLst>
            <pc:docMk/>
            <pc:sldMk cId="2083975659" sldId="262"/>
            <ac:picMk id="4" creationId="{23140BE9-9340-3FB0-5EB0-D553553ADC6D}"/>
          </ac:picMkLst>
        </pc:picChg>
        <pc:picChg chg="add mod">
          <ac:chgData name="Magdalena P" userId="f2b6562528d2484f" providerId="LiveId" clId="{FDC58BD3-FF53-4380-B4A7-7ACE496CB372}" dt="2022-05-03T13:54:23.133" v="181" actId="26606"/>
          <ac:picMkLst>
            <pc:docMk/>
            <pc:sldMk cId="2083975659" sldId="262"/>
            <ac:picMk id="1026" creationId="{BCFE0CE9-83AE-FE12-FCF9-58024D736309}"/>
          </ac:picMkLst>
        </pc:picChg>
      </pc:sldChg>
      <pc:sldChg chg="addSp delSp modSp new mod setBg modAnim">
        <pc:chgData name="Magdalena P" userId="f2b6562528d2484f" providerId="LiveId" clId="{FDC58BD3-FF53-4380-B4A7-7ACE496CB372}" dt="2022-05-03T16:21:24.033" v="287"/>
        <pc:sldMkLst>
          <pc:docMk/>
          <pc:sldMk cId="819866524" sldId="263"/>
        </pc:sldMkLst>
        <pc:spChg chg="mod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2" creationId="{75E92CAB-804C-6267-15FD-C07BCF838E9B}"/>
          </ac:spMkLst>
        </pc:spChg>
        <pc:spChg chg="del">
          <ac:chgData name="Magdalena P" userId="f2b6562528d2484f" providerId="LiveId" clId="{FDC58BD3-FF53-4380-B4A7-7ACE496CB372}" dt="2022-05-03T16:19:56.589" v="204" actId="26606"/>
          <ac:spMkLst>
            <pc:docMk/>
            <pc:sldMk cId="819866524" sldId="263"/>
            <ac:spMk id="3" creationId="{6E5C7928-EB6A-5A23-0FEE-55FA4EA6C6AB}"/>
          </ac:spMkLst>
        </pc:spChg>
        <pc:spChg chg="add mod">
          <ac:chgData name="Magdalena P" userId="f2b6562528d2484f" providerId="LiveId" clId="{FDC58BD3-FF53-4380-B4A7-7ACE496CB372}" dt="2022-05-03T16:21:19.304" v="286" actId="14100"/>
          <ac:spMkLst>
            <pc:docMk/>
            <pc:sldMk cId="819866524" sldId="263"/>
            <ac:spMk id="4" creationId="{5EDCFE5C-8FDB-DC5E-49EA-F5A87AC6CDB8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9" creationId="{0BABF38A-8A0D-492E-BD20-6CF4D46B50BD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13" creationId="{D6A5485D-4AF6-47BA-8BB1-44D0639B9FA6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15" creationId="{483861B3-77F4-42C4-B257-AF7D1EB5FFDE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17" creationId="{99179F62-E8C7-494A-8011-11EBB8304BCC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19" creationId="{829D6D80-2FFF-4BCA-8939-FF1D684EE52C}"/>
          </ac:spMkLst>
        </pc:spChg>
        <pc:spChg chg="add del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21" creationId="{77503EBA-5B77-460B-A348-AA3AC726B3E0}"/>
          </ac:spMkLst>
        </pc:spChg>
        <pc:spChg chg="add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26" creationId="{8651CFA9-6065-4243-AC48-858E359780B1}"/>
          </ac:spMkLst>
        </pc:spChg>
        <pc:spChg chg="add">
          <ac:chgData name="Magdalena P" userId="f2b6562528d2484f" providerId="LiveId" clId="{FDC58BD3-FF53-4380-B4A7-7ACE496CB372}" dt="2022-05-03T16:21:10.345" v="284" actId="26606"/>
          <ac:spMkLst>
            <pc:docMk/>
            <pc:sldMk cId="819866524" sldId="263"/>
            <ac:spMk id="28" creationId="{5A8C81AE-8F0D-49F3-9FB4-334B0DCDF195}"/>
          </ac:spMkLst>
        </pc:spChg>
        <pc:picChg chg="add mod ord">
          <ac:chgData name="Magdalena P" userId="f2b6562528d2484f" providerId="LiveId" clId="{FDC58BD3-FF53-4380-B4A7-7ACE496CB372}" dt="2022-05-03T16:21:10.345" v="284" actId="26606"/>
          <ac:picMkLst>
            <pc:docMk/>
            <pc:sldMk cId="819866524" sldId="263"/>
            <ac:picMk id="5" creationId="{3BBB875A-34B1-E945-6E8F-021C8E617E3F}"/>
          </ac:picMkLst>
        </pc:picChg>
        <pc:picChg chg="add del">
          <ac:chgData name="Magdalena P" userId="f2b6562528d2484f" providerId="LiveId" clId="{FDC58BD3-FF53-4380-B4A7-7ACE496CB372}" dt="2022-05-03T16:21:10.345" v="284" actId="26606"/>
          <ac:picMkLst>
            <pc:docMk/>
            <pc:sldMk cId="819866524" sldId="263"/>
            <ac:picMk id="11" creationId="{1CB7E8AE-A3AC-4BB7-A5C6-F00EC697B265}"/>
          </ac:picMkLst>
        </pc:picChg>
        <pc:picChg chg="add">
          <ac:chgData name="Magdalena P" userId="f2b6562528d2484f" providerId="LiveId" clId="{FDC58BD3-FF53-4380-B4A7-7ACE496CB372}" dt="2022-05-03T16:21:10.345" v="284" actId="26606"/>
          <ac:picMkLst>
            <pc:docMk/>
            <pc:sldMk cId="819866524" sldId="263"/>
            <ac:picMk id="30" creationId="{3A0AB1E0-FFE6-4D14-96E0-C0F76F64B98F}"/>
          </ac:picMkLst>
        </pc:picChg>
        <pc:picChg chg="add">
          <ac:chgData name="Magdalena P" userId="f2b6562528d2484f" providerId="LiveId" clId="{FDC58BD3-FF53-4380-B4A7-7ACE496CB372}" dt="2022-05-03T16:21:10.345" v="284" actId="26606"/>
          <ac:picMkLst>
            <pc:docMk/>
            <pc:sldMk cId="819866524" sldId="263"/>
            <ac:picMk id="32" creationId="{7047E834-B9F5-403B-98C3-A4B024A6419E}"/>
          </ac:picMkLst>
        </pc:picChg>
      </pc:sldChg>
    </pc:docChg>
  </pc:docChgLst>
  <pc:docChgLst>
    <pc:chgData name="Magdalena Ankiewicz" userId="335d5d71-ffb6-45c0-829f-31abf69dfbf5" providerId="ADAL" clId="{9626FE24-98E4-4F7A-8A61-D13C81461180}"/>
    <pc:docChg chg="custSel modSld">
      <pc:chgData name="Magdalena Ankiewicz" userId="335d5d71-ffb6-45c0-829f-31abf69dfbf5" providerId="ADAL" clId="{9626FE24-98E4-4F7A-8A61-D13C81461180}" dt="2022-05-04T14:27:30.487" v="76"/>
      <pc:docMkLst>
        <pc:docMk/>
      </pc:docMkLst>
      <pc:sldChg chg="modAnim">
        <pc:chgData name="Magdalena Ankiewicz" userId="335d5d71-ffb6-45c0-829f-31abf69dfbf5" providerId="ADAL" clId="{9626FE24-98E4-4F7A-8A61-D13C81461180}" dt="2022-05-04T14:26:01.918" v="1"/>
        <pc:sldMkLst>
          <pc:docMk/>
          <pc:sldMk cId="435937248" sldId="260"/>
        </pc:sldMkLst>
      </pc:sldChg>
      <pc:sldChg chg="addSp modSp mod modAnim">
        <pc:chgData name="Magdalena Ankiewicz" userId="335d5d71-ffb6-45c0-829f-31abf69dfbf5" providerId="ADAL" clId="{9626FE24-98E4-4F7A-8A61-D13C81461180}" dt="2022-05-04T14:27:30.487" v="76"/>
        <pc:sldMkLst>
          <pc:docMk/>
          <pc:sldMk cId="819866524" sldId="263"/>
        </pc:sldMkLst>
        <pc:spChg chg="add mod">
          <ac:chgData name="Magdalena Ankiewicz" userId="335d5d71-ffb6-45c0-829f-31abf69dfbf5" providerId="ADAL" clId="{9626FE24-98E4-4F7A-8A61-D13C81461180}" dt="2022-05-04T14:27:18.533" v="74" actId="20577"/>
          <ac:spMkLst>
            <pc:docMk/>
            <pc:sldMk cId="819866524" sldId="263"/>
            <ac:spMk id="3" creationId="{728DCDBD-2029-6380-8117-6E7272D3AAA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32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12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77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5/4/2022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88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0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0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4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4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96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3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58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5/4/2022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30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mqiaauwa2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inglink.com/video/156220682414325760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layfactile.com/l2p2pvq18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4AB8125F-0FD8-48CD-9F43-73E5494EA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019DD6C-5899-4C07-864B-EB0A7D104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BDFFBC1-15BD-428E-B8AF-ECF5D1B76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02877"/>
            <a:ext cx="12192000" cy="226733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BFB3075-0323-4EB0-B1A5-776A0E709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5" y="4596020"/>
            <a:ext cx="12191999" cy="2274195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56B38A0-44A2-357C-04D3-A5A40B905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76800"/>
            <a:ext cx="10003218" cy="1219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Na </a:t>
            </a:r>
            <a:r>
              <a:rPr lang="en-US" dirty="0" err="1"/>
              <a:t>początek</a:t>
            </a:r>
            <a:r>
              <a:rPr lang="en-US" dirty="0"/>
              <a:t> 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B21C5883-3E22-A350-F9C6-C369B498E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716" y="1017394"/>
            <a:ext cx="5624284" cy="2629350"/>
          </a:xfrm>
          <a:prstGeom prst="rect">
            <a:avLst/>
          </a:prstGeom>
          <a:noFill/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C928E1C-DBEF-428D-A264-217B0F30E1D2}"/>
              </a:ext>
            </a:extLst>
          </p:cNvPr>
          <p:cNvSpPr txBox="1"/>
          <p:nvPr/>
        </p:nvSpPr>
        <p:spPr>
          <a:xfrm>
            <a:off x="6553200" y="399684"/>
            <a:ext cx="5624284" cy="3867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2"/>
                </a:solidFill>
                <a:effectLst/>
                <a:hlinkClick r:id="rId4"/>
              </a:rPr>
              <a:t>https://learningapps.org/watch?v=pmqiaauwa22</a:t>
            </a:r>
            <a:r>
              <a:rPr lang="en-US" dirty="0">
                <a:solidFill>
                  <a:schemeClr val="tx2"/>
                </a:solidFill>
                <a:effectLst/>
              </a:rPr>
              <a:t>)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88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6A5485D-4AF6-47BA-8BB1-44D0639B9F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3861B3-77F4-42C4-B257-AF7D1EB5FF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" name="Wideo 3">
            <a:extLst>
              <a:ext uri="{FF2B5EF4-FFF2-40B4-BE49-F238E27FC236}">
                <a16:creationId xmlns:a16="http://schemas.microsoft.com/office/drawing/2014/main" id="{8A6F208C-9CA3-ABB9-63C5-AEC3D1AAA8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alphaModFix/>
          </a:blip>
          <a:srcRect t="304" r="-1" b="-1"/>
          <a:stretch/>
        </p:blipFill>
        <p:spPr>
          <a:xfrm>
            <a:off x="20" y="1376"/>
            <a:ext cx="12191980" cy="685662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D2A0DB3-EF43-4032-9B27-954E12CCB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0"/>
            <a:ext cx="12188952" cy="3732362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  <a:gs pos="0">
                <a:schemeClr val="tx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5601A05-0299-4A7D-974D-077FFC35E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4335" y="573037"/>
            <a:ext cx="10190071" cy="1515091"/>
          </a:xfrm>
        </p:spPr>
        <p:txBody>
          <a:bodyPr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pl-PL" sz="5000" dirty="0">
                <a:solidFill>
                  <a:srgbClr val="FFFFFF"/>
                </a:solidFill>
              </a:rPr>
              <a:t>Z czego wynikają ekstremalne zjawiska pogodowe?</a:t>
            </a:r>
            <a:br>
              <a:rPr lang="pl-PL" sz="5000" dirty="0">
                <a:solidFill>
                  <a:srgbClr val="FFFFFF"/>
                </a:solidFill>
              </a:rPr>
            </a:br>
            <a:endParaRPr lang="pl-PL" sz="5000" dirty="0">
              <a:solidFill>
                <a:srgbClr val="FFFFFF"/>
              </a:solidFill>
            </a:endParaRPr>
          </a:p>
        </p:txBody>
      </p:sp>
      <p:sp>
        <p:nvSpPr>
          <p:cNvPr id="6" name="Podtytuł 5">
            <a:extLst>
              <a:ext uri="{FF2B5EF4-FFF2-40B4-BE49-F238E27FC236}">
                <a16:creationId xmlns:a16="http://schemas.microsoft.com/office/drawing/2014/main" id="{D10A27B7-CA54-DAB5-EF45-34C44B355D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114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58F5279-8662-403E-B7EE-AE0F97D99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38599"/>
            <a:ext cx="5638800" cy="203098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Zmiany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klimatu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90E0EC-2D76-4D83-A9EE-B610858BB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8404"/>
            <a:ext cx="12192000" cy="375887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903544-48D2-4493-9093-E4648C9DE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7" y="-18405"/>
            <a:ext cx="12191999" cy="377024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Symbol zastępczy zawartości 4" descr="Obraz zawierający tekst, zewnętrzne&#10;&#10;Opis wygenerowany automatycznie">
            <a:extLst>
              <a:ext uri="{FF2B5EF4-FFF2-40B4-BE49-F238E27FC236}">
                <a16:creationId xmlns:a16="http://schemas.microsoft.com/office/drawing/2014/main" id="{BB5130F6-769C-4DA6-83FB-9B69422F8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702792"/>
            <a:ext cx="5791200" cy="231648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07ECB993-360D-4242-A70B-2C8B065D792D}"/>
              </a:ext>
            </a:extLst>
          </p:cNvPr>
          <p:cNvSpPr txBox="1"/>
          <p:nvPr/>
        </p:nvSpPr>
        <p:spPr>
          <a:xfrm>
            <a:off x="6687160" y="4038600"/>
            <a:ext cx="4633486" cy="2030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Źródło: https://giphy.com/gifs/dzloArW3kxDewSp7dW?utm_source=iframe&amp;utm_medium=embed&amp;utm_campaign=Embeds&amp;utm_term=https%3A%2F%2Fpulsembed.eu%2F</a:t>
            </a:r>
          </a:p>
        </p:txBody>
      </p:sp>
    </p:spTree>
    <p:extLst>
      <p:ext uri="{BB962C8B-B14F-4D97-AF65-F5344CB8AC3E}">
        <p14:creationId xmlns:p14="http://schemas.microsoft.com/office/powerpoint/2010/main" val="13845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35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9" name="Picture 37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50" name="Rectangle 39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51" name="Rectangle 41">
            <a:extLst>
              <a:ext uri="{FF2B5EF4-FFF2-40B4-BE49-F238E27FC236}">
                <a16:creationId xmlns:a16="http://schemas.microsoft.com/office/drawing/2014/main" id="{32EBE56B-DFF0-4948-83B7-D40B66737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61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9847739-6CB9-3537-56E1-61A1EB73B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275" y="4071961"/>
            <a:ext cx="5996628" cy="20680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Temat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52" name="Picture 43">
            <a:extLst>
              <a:ext uri="{FF2B5EF4-FFF2-40B4-BE49-F238E27FC236}">
                <a16:creationId xmlns:a16="http://schemas.microsoft.com/office/drawing/2014/main" id="{0A80FB64-DCE9-4522-B219-46AD36DB5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7"/>
          <a:stretch/>
        </p:blipFill>
        <p:spPr>
          <a:xfrm rot="10800000">
            <a:off x="0" y="3047998"/>
            <a:ext cx="640488" cy="2548349"/>
          </a:xfrm>
          <a:prstGeom prst="rect">
            <a:avLst/>
          </a:prstGeom>
        </p:spPr>
      </p:pic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3542DC85-31C7-C1BE-4F4A-9BE41151E5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272" y="544096"/>
            <a:ext cx="5143518" cy="3356149"/>
          </a:xfrm>
          <a:prstGeom prst="rect">
            <a:avLst/>
          </a:prstGeom>
          <a:noFill/>
        </p:spPr>
      </p:pic>
      <p:pic>
        <p:nvPicPr>
          <p:cNvPr id="25" name="Obraz 24" descr="Zdumiewający">
            <a:extLst>
              <a:ext uri="{FF2B5EF4-FFF2-40B4-BE49-F238E27FC236}">
                <a16:creationId xmlns:a16="http://schemas.microsoft.com/office/drawing/2014/main" id="{D81D907D-9206-A7D6-B997-698BD60069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4241" y="544096"/>
            <a:ext cx="5146091" cy="3356149"/>
          </a:xfrm>
          <a:prstGeom prst="rect">
            <a:avLst/>
          </a:prstGeom>
          <a:noFill/>
        </p:spPr>
      </p:pic>
      <p:pic>
        <p:nvPicPr>
          <p:cNvPr id="53" name="Picture 45">
            <a:extLst>
              <a:ext uri="{FF2B5EF4-FFF2-40B4-BE49-F238E27FC236}">
                <a16:creationId xmlns:a16="http://schemas.microsoft.com/office/drawing/2014/main" id="{0504D9BB-C5B4-4DB5-9217-B4CDBBE19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8" r="40625"/>
          <a:stretch/>
        </p:blipFill>
        <p:spPr>
          <a:xfrm>
            <a:off x="10744200" y="0"/>
            <a:ext cx="1447800" cy="153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3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2" name="Picture 10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3" name="Rectangle 12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4" name="Rectangle 14">
            <a:extLst>
              <a:ext uri="{FF2B5EF4-FFF2-40B4-BE49-F238E27FC236}">
                <a16:creationId xmlns:a16="http://schemas.microsoft.com/office/drawing/2014/main" id="{32EBE56B-DFF0-4948-83B7-D40B66737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12" y="-9526"/>
            <a:ext cx="12188952" cy="6858000"/>
          </a:xfrm>
          <a:prstGeom prst="rect">
            <a:avLst/>
          </a:prstGeom>
          <a:solidFill>
            <a:schemeClr val="bg2">
              <a:alpha val="61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5" name="Picture 16">
            <a:extLst>
              <a:ext uri="{FF2B5EF4-FFF2-40B4-BE49-F238E27FC236}">
                <a16:creationId xmlns:a16="http://schemas.microsoft.com/office/drawing/2014/main" id="{0504D9BB-C5B4-4DB5-9217-B4CDBBE19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8" r="40625"/>
          <a:stretch/>
        </p:blipFill>
        <p:spPr>
          <a:xfrm>
            <a:off x="10744200" y="0"/>
            <a:ext cx="1447800" cy="1535750"/>
          </a:xfrm>
          <a:prstGeom prst="rect">
            <a:avLst/>
          </a:prstGeom>
        </p:spPr>
      </p:pic>
      <p:pic>
        <p:nvPicPr>
          <p:cNvPr id="26" name="Picture 18">
            <a:extLst>
              <a:ext uri="{FF2B5EF4-FFF2-40B4-BE49-F238E27FC236}">
                <a16:creationId xmlns:a16="http://schemas.microsoft.com/office/drawing/2014/main" id="{0A80FB64-DCE9-4522-B219-46AD36DB5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07"/>
          <a:stretch/>
        </p:blipFill>
        <p:spPr>
          <a:xfrm rot="10800000">
            <a:off x="0" y="3047998"/>
            <a:ext cx="640488" cy="2548349"/>
          </a:xfrm>
          <a:prstGeom prst="rect">
            <a:avLst/>
          </a:prstGeom>
        </p:spPr>
      </p:pic>
      <p:pic>
        <p:nvPicPr>
          <p:cNvPr id="4" name="normalizacja">
            <a:hlinkClick r:id="" action="ppaction://media"/>
            <a:extLst>
              <a:ext uri="{FF2B5EF4-FFF2-40B4-BE49-F238E27FC236}">
                <a16:creationId xmlns:a16="http://schemas.microsoft.com/office/drawing/2014/main" id="{BB6E65DE-6CD9-0C1E-0855-401FA4E9948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34640" y="544096"/>
            <a:ext cx="7731760" cy="489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0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AB8125F-0FD8-48CD-9F43-73E5494EA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019DD6C-5899-4C07-864B-EB0A7D104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BDFFBC1-15BD-428E-B8AF-ECF5D1B76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79190"/>
            <a:ext cx="12192000" cy="347881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B3075-0323-4EB0-B1A5-776A0E709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3379190"/>
            <a:ext cx="12191999" cy="3478809"/>
          </a:xfrm>
          <a:prstGeom prst="rect">
            <a:avLst/>
          </a:prstGeom>
          <a:blipFill dpi="0" rotWithShape="1"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dirty="0"/>
          </a:p>
          <a:p>
            <a:pPr algn="ctr">
              <a:spcAft>
                <a:spcPts val="600"/>
              </a:spcAft>
            </a:pPr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DE7AFAC-5CC0-88F5-08F8-C05DF4B16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1746"/>
            <a:ext cx="5181600" cy="244665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Zadanie 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678D6427-7F6C-2003-0654-D3789C526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57" y="409444"/>
            <a:ext cx="2634724" cy="2634724"/>
          </a:xfrm>
          <a:prstGeom prst="rect">
            <a:avLst/>
          </a:prstGeom>
        </p:spPr>
      </p:pic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16913C7A-7FCF-3169-2093-873AAB44FB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8692" y="832207"/>
            <a:ext cx="3534616" cy="1802654"/>
          </a:xfrm>
          <a:prstGeom prst="rect">
            <a:avLst/>
          </a:prstGeom>
          <a:noFill/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7340FCB-F3EE-166C-437B-57F580BB0A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148" y="409756"/>
            <a:ext cx="1865587" cy="263687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2EDF5D0-3A31-85E3-11F3-CA4B93DB969C}"/>
              </a:ext>
            </a:extLst>
          </p:cNvPr>
          <p:cNvSpPr txBox="1"/>
          <p:nvPr/>
        </p:nvSpPr>
        <p:spPr>
          <a:xfrm>
            <a:off x="3860800" y="3801746"/>
            <a:ext cx="7569200" cy="2446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u="sng" dirty="0">
                <a:solidFill>
                  <a:schemeClr val="bg1">
                    <a:alpha val="80000"/>
                  </a:schemeClr>
                </a:solidFill>
                <a:effectLst/>
                <a:hlinkClick r:id="rId8"/>
              </a:rPr>
              <a:t>https://www.thinglink.com/video/1562206824143257603</a:t>
            </a:r>
            <a:r>
              <a:rPr lang="en-US" i="1" dirty="0">
                <a:solidFill>
                  <a:schemeClr val="bg1">
                    <a:alpha val="80000"/>
                  </a:schemeClr>
                </a:solidFill>
                <a:effectLst/>
              </a:rPr>
              <a:t>)</a:t>
            </a:r>
            <a:endParaRPr lang="en-US" dirty="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5" name="polecenie">
            <a:hlinkClick r:id="" action="ppaction://media"/>
            <a:extLst>
              <a:ext uri="{FF2B5EF4-FFF2-40B4-BE49-F238E27FC236}">
                <a16:creationId xmlns:a16="http://schemas.microsoft.com/office/drawing/2014/main" id="{8E351BC9-0567-2A43-AC3C-450D97F0E3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01590" y="222846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6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9D9986-C4EC-DBD5-6DB4-F1543167B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4565" y="559814"/>
            <a:ext cx="5146081" cy="1573786"/>
          </a:xfrm>
        </p:spPr>
        <p:txBody>
          <a:bodyPr>
            <a:normAutofit/>
          </a:bodyPr>
          <a:lstStyle/>
          <a:p>
            <a:r>
              <a:rPr lang="pl-PL" sz="18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https://www.playfactile.com/l2p2pvq185</a:t>
            </a:r>
            <a:endParaRPr lang="pl-PL" sz="18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sz="1800" dirty="0">
              <a:solidFill>
                <a:schemeClr val="tx2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390E0EC-2D76-4D83-A9EE-B610858BB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97779"/>
            <a:ext cx="12192000" cy="416022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C903544-48D2-4493-9093-E4648C9DE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7" y="2683887"/>
            <a:ext cx="12191999" cy="4174113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Clientmoji">
            <a:extLst>
              <a:ext uri="{FF2B5EF4-FFF2-40B4-BE49-F238E27FC236}">
                <a16:creationId xmlns:a16="http://schemas.microsoft.com/office/drawing/2014/main" id="{BCFE0CE9-83AE-FE12-FCF9-58024D736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3776" y="3124200"/>
            <a:ext cx="3181210" cy="318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23140BE9-9340-3FB0-5EB0-D553553ADC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6768" y="3459774"/>
            <a:ext cx="5070832" cy="25100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97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8C81AE-8F0D-49F3-9FB4-334B0DCD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5E92CAB-804C-6267-15FD-C07BCF838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9813"/>
            <a:ext cx="5638800" cy="23076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NA ZAKOŃCZENIE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A0AB1E0-FFE6-4D14-96E0-C0F76F64B9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8" r="40625"/>
          <a:stretch/>
        </p:blipFill>
        <p:spPr>
          <a:xfrm rot="16200000">
            <a:off x="36314" y="-39361"/>
            <a:ext cx="1295924" cy="1374648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5EDCFE5C-8FDB-DC5E-49EA-F5A87AC6CDB8}"/>
              </a:ext>
            </a:extLst>
          </p:cNvPr>
          <p:cNvSpPr txBox="1"/>
          <p:nvPr/>
        </p:nvSpPr>
        <p:spPr>
          <a:xfrm>
            <a:off x="6687160" y="559814"/>
            <a:ext cx="5271160" cy="2307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b="1" dirty="0">
                <a:solidFill>
                  <a:schemeClr val="tx2"/>
                </a:solidFill>
              </a:rPr>
              <a:t>JA W TROSCE O KLIMAT ……………………….</a:t>
            </a:r>
          </a:p>
        </p:txBody>
      </p:sp>
      <p:pic>
        <p:nvPicPr>
          <p:cNvPr id="5" name="Picture 4" descr="Ręka trzymająca kwiat">
            <a:extLst>
              <a:ext uri="{FF2B5EF4-FFF2-40B4-BE49-F238E27FC236}">
                <a16:creationId xmlns:a16="http://schemas.microsoft.com/office/drawing/2014/main" id="{3BBB875A-34B1-E945-6E8F-021C8E617E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095" r="-2" b="14814"/>
          <a:stretch/>
        </p:blipFill>
        <p:spPr>
          <a:xfrm>
            <a:off x="619840" y="3003970"/>
            <a:ext cx="11084189" cy="3854030"/>
          </a:xfrm>
          <a:custGeom>
            <a:avLst/>
            <a:gdLst/>
            <a:ahLst/>
            <a:cxnLst/>
            <a:rect l="l" t="t" r="r" b="b"/>
            <a:pathLst>
              <a:path w="11084189" h="3854030">
                <a:moveTo>
                  <a:pt x="5542094" y="0"/>
                </a:moveTo>
                <a:cubicBezTo>
                  <a:pt x="8264668" y="0"/>
                  <a:pt x="10536186" y="1609144"/>
                  <a:pt x="11061525" y="3748287"/>
                </a:cubicBezTo>
                <a:lnTo>
                  <a:pt x="11084189" y="3854030"/>
                </a:lnTo>
                <a:lnTo>
                  <a:pt x="0" y="3854030"/>
                </a:lnTo>
                <a:lnTo>
                  <a:pt x="22663" y="3748287"/>
                </a:lnTo>
                <a:cubicBezTo>
                  <a:pt x="548002" y="1609144"/>
                  <a:pt x="2819520" y="0"/>
                  <a:pt x="5542094" y="0"/>
                </a:cubicBezTo>
                <a:close/>
              </a:path>
            </a:pathLst>
          </a:cu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047E834-B9F5-403B-98C3-A4B024A64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48"/>
          <a:stretch/>
        </p:blipFill>
        <p:spPr>
          <a:xfrm>
            <a:off x="10820400" y="3144779"/>
            <a:ext cx="1371600" cy="254834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728DCDBD-2029-6380-8117-6E7272D3AAA9}"/>
              </a:ext>
            </a:extLst>
          </p:cNvPr>
          <p:cNvSpPr txBox="1"/>
          <p:nvPr/>
        </p:nvSpPr>
        <p:spPr>
          <a:xfrm>
            <a:off x="1371600" y="2425148"/>
            <a:ext cx="541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Dokończ zdanie 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8198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heme/theme1.xml><?xml version="1.0" encoding="utf-8"?>
<a:theme xmlns:a="http://schemas.openxmlformats.org/drawingml/2006/main" name="BlockprintVTI">
  <a:themeElements>
    <a:clrScheme name="AnalogousFromDarkSeedLeftStep">
      <a:dk1>
        <a:srgbClr val="000000"/>
      </a:dk1>
      <a:lt1>
        <a:srgbClr val="FFFFFF"/>
      </a:lt1>
      <a:dk2>
        <a:srgbClr val="171735"/>
      </a:dk2>
      <a:lt2>
        <a:srgbClr val="F0F3F1"/>
      </a:lt2>
      <a:accent1>
        <a:srgbClr val="C34DA3"/>
      </a:accent1>
      <a:accent2>
        <a:srgbClr val="A03BB1"/>
      </a:accent2>
      <a:accent3>
        <a:srgbClr val="814DC3"/>
      </a:accent3>
      <a:accent4>
        <a:srgbClr val="413EB3"/>
      </a:accent4>
      <a:accent5>
        <a:srgbClr val="4D7BC3"/>
      </a:accent5>
      <a:accent6>
        <a:srgbClr val="3B9BB1"/>
      </a:accent6>
      <a:hlink>
        <a:srgbClr val="3F5CBF"/>
      </a:hlink>
      <a:folHlink>
        <a:srgbClr val="7F7F7F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103</Words>
  <Application>Microsoft Office PowerPoint</Application>
  <PresentationFormat>Panoramiczny</PresentationFormat>
  <Paragraphs>12</Paragraphs>
  <Slides>8</Slides>
  <Notes>0</Notes>
  <HiddenSlides>0</HiddenSlides>
  <MMClips>3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3" baseType="lpstr">
      <vt:lpstr>Arial</vt:lpstr>
      <vt:lpstr>Avenir Next LT Pro</vt:lpstr>
      <vt:lpstr>AvenirNext LT Pro Medium</vt:lpstr>
      <vt:lpstr>Calibri</vt:lpstr>
      <vt:lpstr>BlockprintVTI</vt:lpstr>
      <vt:lpstr>Na początek </vt:lpstr>
      <vt:lpstr>Z czego wynikają ekstremalne zjawiska pogodowe? </vt:lpstr>
      <vt:lpstr>Zmiany klimatu </vt:lpstr>
      <vt:lpstr>Temat</vt:lpstr>
      <vt:lpstr>Prezentacja programu PowerPoint</vt:lpstr>
      <vt:lpstr>Zadanie </vt:lpstr>
      <vt:lpstr>Prezentacja programu PowerPoint</vt:lpstr>
      <vt:lpstr>NA ZAKOŃCZENIE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Klimat</dc:title>
  <dc:creator>Magdalena P</dc:creator>
  <cp:lastModifiedBy>Magdalena P</cp:lastModifiedBy>
  <cp:revision>1</cp:revision>
  <dcterms:created xsi:type="dcterms:W3CDTF">2022-04-24T20:34:10Z</dcterms:created>
  <dcterms:modified xsi:type="dcterms:W3CDTF">2022-05-04T14:27:32Z</dcterms:modified>
</cp:coreProperties>
</file>